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3.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8" r:id="rId1"/>
    <p:sldMasterId id="2147483709" r:id="rId2"/>
    <p:sldMasterId id="2147483710" r:id="rId3"/>
    <p:sldMasterId id="2147483711" r:id="rId4"/>
  </p:sldMasterIdLst>
  <p:notesMasterIdLst>
    <p:notesMasterId r:id="rId127"/>
  </p:notesMasterIdLst>
  <p:sldIdLst>
    <p:sldId id="256" r:id="rId5"/>
    <p:sldId id="257" r:id="rId6"/>
    <p:sldId id="258" r:id="rId7"/>
    <p:sldId id="259" r:id="rId8"/>
    <p:sldId id="260" r:id="rId9"/>
    <p:sldId id="373"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374"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375" r:id="rId41"/>
    <p:sldId id="290" r:id="rId42"/>
    <p:sldId id="291" r:id="rId43"/>
    <p:sldId id="292" r:id="rId44"/>
    <p:sldId id="293" r:id="rId45"/>
    <p:sldId id="294" r:id="rId46"/>
    <p:sldId id="295" r:id="rId47"/>
    <p:sldId id="296" r:id="rId48"/>
    <p:sldId id="297" r:id="rId49"/>
    <p:sldId id="298" r:id="rId50"/>
    <p:sldId id="299" r:id="rId51"/>
    <p:sldId id="376" r:id="rId52"/>
    <p:sldId id="300" r:id="rId53"/>
    <p:sldId id="301" r:id="rId54"/>
    <p:sldId id="302" r:id="rId55"/>
    <p:sldId id="303" r:id="rId56"/>
    <p:sldId id="304" r:id="rId57"/>
    <p:sldId id="305" r:id="rId58"/>
    <p:sldId id="306" r:id="rId59"/>
    <p:sldId id="307" r:id="rId60"/>
    <p:sldId id="37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 id="332" r:id="rId86"/>
    <p:sldId id="333" r:id="rId87"/>
    <p:sldId id="334" r:id="rId88"/>
    <p:sldId id="335" r:id="rId89"/>
    <p:sldId id="336" r:id="rId90"/>
    <p:sldId id="337" r:id="rId91"/>
    <p:sldId id="338" r:id="rId92"/>
    <p:sldId id="339" r:id="rId93"/>
    <p:sldId id="340" r:id="rId94"/>
    <p:sldId id="341" r:id="rId95"/>
    <p:sldId id="342" r:id="rId96"/>
    <p:sldId id="343" r:id="rId97"/>
    <p:sldId id="344" r:id="rId98"/>
    <p:sldId id="345" r:id="rId99"/>
    <p:sldId id="346" r:id="rId100"/>
    <p:sldId id="347" r:id="rId101"/>
    <p:sldId id="348" r:id="rId102"/>
    <p:sldId id="349" r:id="rId103"/>
    <p:sldId id="350" r:id="rId104"/>
    <p:sldId id="351" r:id="rId105"/>
    <p:sldId id="352" r:id="rId106"/>
    <p:sldId id="353" r:id="rId107"/>
    <p:sldId id="354" r:id="rId108"/>
    <p:sldId id="355" r:id="rId109"/>
    <p:sldId id="356" r:id="rId110"/>
    <p:sldId id="357" r:id="rId111"/>
    <p:sldId id="358" r:id="rId112"/>
    <p:sldId id="359" r:id="rId113"/>
    <p:sldId id="360" r:id="rId114"/>
    <p:sldId id="361" r:id="rId115"/>
    <p:sldId id="362" r:id="rId116"/>
    <p:sldId id="363" r:id="rId117"/>
    <p:sldId id="364" r:id="rId118"/>
    <p:sldId id="365" r:id="rId119"/>
    <p:sldId id="366" r:id="rId120"/>
    <p:sldId id="367" r:id="rId121"/>
    <p:sldId id="368" r:id="rId122"/>
    <p:sldId id="369" r:id="rId123"/>
    <p:sldId id="370" r:id="rId124"/>
    <p:sldId id="371" r:id="rId125"/>
    <p:sldId id="372" r:id="rId126"/>
  </p:sldIdLst>
  <p:sldSz cx="13004800" cy="9753600"/>
  <p:notesSz cx="6858000" cy="9144000"/>
  <p:embeddedFontLst>
    <p:embeddedFont>
      <p:font typeface="M PLUS 1p" panose="020B0604020202020204" charset="-128"/>
      <p:regular r:id="rId128"/>
      <p:bold r:id="rId129"/>
    </p:embeddedFont>
    <p:embeddedFont>
      <p:font typeface="Helvetica Neue" panose="020B0604020202020204" charset="0"/>
      <p:regular r:id="rId130"/>
      <p:bold r:id="rId131"/>
      <p:italic r:id="rId132"/>
      <p:boldItalic r:id="rId133"/>
    </p:embeddedFont>
    <p:embeddedFont>
      <p:font typeface="Verdana" panose="020B0604030504040204" pitchFamily="34" charset="0"/>
      <p:regular r:id="rId134"/>
      <p:bold r:id="rId135"/>
      <p:italic r:id="rId136"/>
      <p:boldItalic r:id="rId1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A74137-4AFF-44E3-A9C9-1A8244E4DDF1}" v="8" dt="2022-02-12T06:57:01.650"/>
  </p1510:revLst>
</p1510:revInfo>
</file>

<file path=ppt/tableStyles.xml><?xml version="1.0" encoding="utf-8"?>
<a:tblStyleLst xmlns:a="http://schemas.openxmlformats.org/drawingml/2006/main" def="{717F9FE2-A010-47A6-8765-A97C79A6E239}">
  <a:tblStyle styleId="{717F9FE2-A010-47A6-8765-A97C79A6E23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69A7E38-8DA7-42D0-953F-F75057733E07}" styleName="Table_1">
    <a:wholeTbl>
      <a:tcTxStyle b="off" i="off">
        <a:font>
          <a:latin typeface="ヒラギノ角ゴ ProN W3"/>
          <a:ea typeface="ヒラギノ角ゴ ProN W3"/>
          <a:cs typeface="ヒラギノ角ゴ ProN W3"/>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solidFill>
        </a:fill>
      </a:tcStyle>
    </a:wholeTbl>
    <a:band1H>
      <a:tcTxStyle/>
      <a:tcStyle>
        <a:tcBdr/>
      </a:tcStyle>
    </a:band1H>
    <a:band2H>
      <a:tcTxStyle b="off" i="off"/>
      <a:tcStyle>
        <a:tcBdr/>
        <a:fill>
          <a:solidFill>
            <a:srgbClr val="E3E5E8"/>
          </a:solidFill>
        </a:fill>
      </a:tcStyle>
    </a:band2H>
    <a:band1V>
      <a:tcTxStyle/>
      <a:tcStyle>
        <a:tcBdr/>
      </a:tcStyle>
    </a:band1V>
    <a:band2V>
      <a:tcTxStyle/>
      <a:tcStyle>
        <a:tcBdr/>
      </a:tcStyle>
    </a:band2V>
    <a:lastCol>
      <a:tcTxStyle/>
      <a:tcStyle>
        <a:tcBdr/>
      </a:tcStyle>
    </a:lastCol>
    <a:firstCol>
      <a:tcTxStyle b="on" i="off">
        <a:font>
          <a:latin typeface="ヒラギノ角ゴ ProN W6"/>
          <a:ea typeface="ヒラギノ角ゴ ProN W6"/>
          <a:cs typeface="ヒラギノ角ゴ ProN W6"/>
        </a:font>
        <a:srgbClr val="FFFFFF"/>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398CCE"/>
          </a:solidFill>
        </a:fill>
      </a:tcStyle>
    </a:firstCol>
    <a:lastRow>
      <a:tcTxStyle b="off" i="off">
        <a:font>
          <a:latin typeface="ヒラギノ角ゴ ProN W3"/>
          <a:ea typeface="ヒラギノ角ゴ ProN W3"/>
          <a:cs typeface="ヒラギノ角ゴ ProN W3"/>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12700" cap="flat" cmpd="sng">
              <a:solidFill>
                <a:srgbClr val="3797C6"/>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solidFill>
        </a:fill>
      </a:tcStyle>
    </a:lastRow>
    <a:seCell>
      <a:tcTxStyle/>
      <a:tcStyle>
        <a:tcBdr/>
      </a:tcStyle>
    </a:seCell>
    <a:swCell>
      <a:tcTxStyle/>
      <a:tcStyle>
        <a:tcBdr/>
      </a:tcStyle>
    </a:swCell>
    <a:firstRow>
      <a:tcTxStyle b="on" i="off">
        <a:font>
          <a:latin typeface="ヒラギノ角ゴ ProN W6"/>
          <a:ea typeface="ヒラギノ角ゴ ProN W6"/>
          <a:cs typeface="ヒラギノ角ゴ ProN W6"/>
        </a:font>
        <a:srgbClr val="FFFFFF"/>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7" d="100"/>
          <a:sy n="57" d="100"/>
        </p:scale>
        <p:origin x="150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presProps" Target="presProps.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28" Type="http://schemas.openxmlformats.org/officeDocument/2006/relationships/font" Target="fonts/font1.fntdata"/><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slide" Target="slides/slide114.xml"/><Relationship Id="rId134" Type="http://schemas.openxmlformats.org/officeDocument/2006/relationships/font" Target="fonts/font7.fntdata"/><Relationship Id="rId139" Type="http://schemas.openxmlformats.org/officeDocument/2006/relationships/viewProps" Target="viewProps.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font" Target="fonts/font2.fntdata"/><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font" Target="fonts/font3.fntdata"/><Relationship Id="rId135" Type="http://schemas.openxmlformats.org/officeDocument/2006/relationships/font" Target="fonts/font8.fntdata"/><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tableStyles" Target="tableStyle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slideMaster" Target="slideMasters/slideMaster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font" Target="fonts/font4.fntdata"/><Relationship Id="rId136" Type="http://schemas.openxmlformats.org/officeDocument/2006/relationships/font" Target="fonts/font9.fntdata"/><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microsoft.com/office/2016/11/relationships/changesInfo" Target="changesInfos/changesInfo1.xml"/><Relationship Id="rId3" Type="http://schemas.openxmlformats.org/officeDocument/2006/relationships/slideMaster" Target="slideMasters/slideMaster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font" Target="fonts/font10.fntdata"/><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font" Target="fonts/font5.fntdata"/><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notesMaster" Target="notesMasters/notesMaster1.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microsoft.com/office/2015/10/relationships/revisionInfo" Target="revisionInfo.xml"/><Relationship Id="rId4" Type="http://schemas.openxmlformats.org/officeDocument/2006/relationships/slideMaster" Target="slideMasters/slideMaster4.xml"/><Relationship Id="rId9" Type="http://schemas.openxmlformats.org/officeDocument/2006/relationships/slide" Target="slides/slide5.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font" Target="fonts/font6.fntdata"/><Relationship Id="rId16" Type="http://schemas.openxmlformats.org/officeDocument/2006/relationships/slide" Target="slides/slide1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EN THE DUC 20194515" userId="32441812-81b6-4178-b027-38d89a7cfb09" providerId="ADAL" clId="{E2A74137-4AFF-44E3-A9C9-1A8244E4DDF1}"/>
    <pc:docChg chg="custSel addSld modSld">
      <pc:chgData name="NGUYEN THE DUC 20194515" userId="32441812-81b6-4178-b027-38d89a7cfb09" providerId="ADAL" clId="{E2A74137-4AFF-44E3-A9C9-1A8244E4DDF1}" dt="2022-02-12T07:27:12.171" v="5325" actId="13926"/>
      <pc:docMkLst>
        <pc:docMk/>
      </pc:docMkLst>
      <pc:sldChg chg="modSp mod">
        <pc:chgData name="NGUYEN THE DUC 20194515" userId="32441812-81b6-4178-b027-38d89a7cfb09" providerId="ADAL" clId="{E2A74137-4AFF-44E3-A9C9-1A8244E4DDF1}" dt="2021-10-18T08:24:51.342" v="3" actId="27636"/>
        <pc:sldMkLst>
          <pc:docMk/>
          <pc:sldMk cId="0" sldId="269"/>
        </pc:sldMkLst>
        <pc:spChg chg="mod">
          <ac:chgData name="NGUYEN THE DUC 20194515" userId="32441812-81b6-4178-b027-38d89a7cfb09" providerId="ADAL" clId="{E2A74137-4AFF-44E3-A9C9-1A8244E4DDF1}" dt="2021-10-18T08:24:51.342" v="3" actId="27636"/>
          <ac:spMkLst>
            <pc:docMk/>
            <pc:sldMk cId="0" sldId="269"/>
            <ac:spMk id="455" creationId="{00000000-0000-0000-0000-000000000000}"/>
          </ac:spMkLst>
        </pc:spChg>
      </pc:sldChg>
      <pc:sldChg chg="modSp mod">
        <pc:chgData name="NGUYEN THE DUC 20194515" userId="32441812-81b6-4178-b027-38d89a7cfb09" providerId="ADAL" clId="{E2A74137-4AFF-44E3-A9C9-1A8244E4DDF1}" dt="2021-10-18T08:24:51.358" v="4" actId="27636"/>
        <pc:sldMkLst>
          <pc:docMk/>
          <pc:sldMk cId="0" sldId="283"/>
        </pc:sldMkLst>
        <pc:spChg chg="mod">
          <ac:chgData name="NGUYEN THE DUC 20194515" userId="32441812-81b6-4178-b027-38d89a7cfb09" providerId="ADAL" clId="{E2A74137-4AFF-44E3-A9C9-1A8244E4DDF1}" dt="2021-10-18T08:24:51.358" v="4" actId="27636"/>
          <ac:spMkLst>
            <pc:docMk/>
            <pc:sldMk cId="0" sldId="283"/>
            <ac:spMk id="575" creationId="{00000000-0000-0000-0000-000000000000}"/>
          </ac:spMkLst>
        </pc:spChg>
      </pc:sldChg>
      <pc:sldChg chg="modSp mod">
        <pc:chgData name="NGUYEN THE DUC 20194515" userId="32441812-81b6-4178-b027-38d89a7cfb09" providerId="ADAL" clId="{E2A74137-4AFF-44E3-A9C9-1A8244E4DDF1}" dt="2021-10-18T08:24:51.377" v="5" actId="27636"/>
        <pc:sldMkLst>
          <pc:docMk/>
          <pc:sldMk cId="0" sldId="298"/>
        </pc:sldMkLst>
        <pc:spChg chg="mod">
          <ac:chgData name="NGUYEN THE DUC 20194515" userId="32441812-81b6-4178-b027-38d89a7cfb09" providerId="ADAL" clId="{E2A74137-4AFF-44E3-A9C9-1A8244E4DDF1}" dt="2021-10-18T08:24:51.377" v="5" actId="27636"/>
          <ac:spMkLst>
            <pc:docMk/>
            <pc:sldMk cId="0" sldId="298"/>
            <ac:spMk id="691" creationId="{00000000-0000-0000-0000-000000000000}"/>
          </ac:spMkLst>
        </pc:spChg>
      </pc:sldChg>
      <pc:sldChg chg="modSp mod">
        <pc:chgData name="NGUYEN THE DUC 20194515" userId="32441812-81b6-4178-b027-38d89a7cfb09" providerId="ADAL" clId="{E2A74137-4AFF-44E3-A9C9-1A8244E4DDF1}" dt="2022-02-12T07:01:42.560" v="5312" actId="20577"/>
        <pc:sldMkLst>
          <pc:docMk/>
          <pc:sldMk cId="0" sldId="356"/>
        </pc:sldMkLst>
        <pc:graphicFrameChg chg="mod modGraphic">
          <ac:chgData name="NGUYEN THE DUC 20194515" userId="32441812-81b6-4178-b027-38d89a7cfb09" providerId="ADAL" clId="{E2A74137-4AFF-44E3-A9C9-1A8244E4DDF1}" dt="2022-02-12T07:01:42.560" v="5312" actId="20577"/>
          <ac:graphicFrameMkLst>
            <pc:docMk/>
            <pc:sldMk cId="0" sldId="356"/>
            <ac:graphicFrameMk id="1124" creationId="{00000000-0000-0000-0000-000000000000}"/>
          </ac:graphicFrameMkLst>
        </pc:graphicFrameChg>
      </pc:sldChg>
      <pc:sldChg chg="modSp mod">
        <pc:chgData name="NGUYEN THE DUC 20194515" userId="32441812-81b6-4178-b027-38d89a7cfb09" providerId="ADAL" clId="{E2A74137-4AFF-44E3-A9C9-1A8244E4DDF1}" dt="2022-02-12T06:54:50.519" v="5114" actId="20577"/>
        <pc:sldMkLst>
          <pc:docMk/>
          <pc:sldMk cId="0" sldId="357"/>
        </pc:sldMkLst>
        <pc:graphicFrameChg chg="modGraphic">
          <ac:chgData name="NGUYEN THE DUC 20194515" userId="32441812-81b6-4178-b027-38d89a7cfb09" providerId="ADAL" clId="{E2A74137-4AFF-44E3-A9C9-1A8244E4DDF1}" dt="2022-02-12T06:54:50.519" v="5114" actId="20577"/>
          <ac:graphicFrameMkLst>
            <pc:docMk/>
            <pc:sldMk cId="0" sldId="357"/>
            <ac:graphicFrameMk id="1131" creationId="{00000000-0000-0000-0000-000000000000}"/>
          </ac:graphicFrameMkLst>
        </pc:graphicFrameChg>
      </pc:sldChg>
      <pc:sldChg chg="modSp mod">
        <pc:chgData name="NGUYEN THE DUC 20194515" userId="32441812-81b6-4178-b027-38d89a7cfb09" providerId="ADAL" clId="{E2A74137-4AFF-44E3-A9C9-1A8244E4DDF1}" dt="2022-02-12T07:12:09.320" v="5315" actId="13926"/>
        <pc:sldMkLst>
          <pc:docMk/>
          <pc:sldMk cId="0" sldId="359"/>
        </pc:sldMkLst>
        <pc:spChg chg="mod">
          <ac:chgData name="NGUYEN THE DUC 20194515" userId="32441812-81b6-4178-b027-38d89a7cfb09" providerId="ADAL" clId="{E2A74137-4AFF-44E3-A9C9-1A8244E4DDF1}" dt="2022-02-12T07:12:09.320" v="5315" actId="13926"/>
          <ac:spMkLst>
            <pc:docMk/>
            <pc:sldMk cId="0" sldId="359"/>
            <ac:spMk id="1145" creationId="{00000000-0000-0000-0000-000000000000}"/>
          </ac:spMkLst>
        </pc:spChg>
      </pc:sldChg>
      <pc:sldChg chg="modSp mod">
        <pc:chgData name="NGUYEN THE DUC 20194515" userId="32441812-81b6-4178-b027-38d89a7cfb09" providerId="ADAL" clId="{E2A74137-4AFF-44E3-A9C9-1A8244E4DDF1}" dt="2022-02-12T07:12:22.148" v="5316" actId="13926"/>
        <pc:sldMkLst>
          <pc:docMk/>
          <pc:sldMk cId="0" sldId="361"/>
        </pc:sldMkLst>
        <pc:spChg chg="mod">
          <ac:chgData name="NGUYEN THE DUC 20194515" userId="32441812-81b6-4178-b027-38d89a7cfb09" providerId="ADAL" clId="{E2A74137-4AFF-44E3-A9C9-1A8244E4DDF1}" dt="2022-02-12T07:12:22.148" v="5316" actId="13926"/>
          <ac:spMkLst>
            <pc:docMk/>
            <pc:sldMk cId="0" sldId="361"/>
            <ac:spMk id="1159" creationId="{00000000-0000-0000-0000-000000000000}"/>
          </ac:spMkLst>
        </pc:spChg>
      </pc:sldChg>
      <pc:sldChg chg="modSp mod">
        <pc:chgData name="NGUYEN THE DUC 20194515" userId="32441812-81b6-4178-b027-38d89a7cfb09" providerId="ADAL" clId="{E2A74137-4AFF-44E3-A9C9-1A8244E4DDF1}" dt="2022-02-12T07:22:57.885" v="5319" actId="13926"/>
        <pc:sldMkLst>
          <pc:docMk/>
          <pc:sldMk cId="0" sldId="362"/>
        </pc:sldMkLst>
        <pc:spChg chg="mod">
          <ac:chgData name="NGUYEN THE DUC 20194515" userId="32441812-81b6-4178-b027-38d89a7cfb09" providerId="ADAL" clId="{E2A74137-4AFF-44E3-A9C9-1A8244E4DDF1}" dt="2022-02-12T07:22:57.885" v="5319" actId="13926"/>
          <ac:spMkLst>
            <pc:docMk/>
            <pc:sldMk cId="0" sldId="362"/>
            <ac:spMk id="1166" creationId="{00000000-0000-0000-0000-000000000000}"/>
          </ac:spMkLst>
        </pc:spChg>
      </pc:sldChg>
      <pc:sldChg chg="modSp mod">
        <pc:chgData name="NGUYEN THE DUC 20194515" userId="32441812-81b6-4178-b027-38d89a7cfb09" providerId="ADAL" clId="{E2A74137-4AFF-44E3-A9C9-1A8244E4DDF1}" dt="2022-02-12T07:23:08.636" v="5320" actId="13926"/>
        <pc:sldMkLst>
          <pc:docMk/>
          <pc:sldMk cId="0" sldId="363"/>
        </pc:sldMkLst>
        <pc:spChg chg="mod">
          <ac:chgData name="NGUYEN THE DUC 20194515" userId="32441812-81b6-4178-b027-38d89a7cfb09" providerId="ADAL" clId="{E2A74137-4AFF-44E3-A9C9-1A8244E4DDF1}" dt="2022-02-12T07:23:08.636" v="5320" actId="13926"/>
          <ac:spMkLst>
            <pc:docMk/>
            <pc:sldMk cId="0" sldId="363"/>
            <ac:spMk id="1173" creationId="{00000000-0000-0000-0000-000000000000}"/>
          </ac:spMkLst>
        </pc:spChg>
      </pc:sldChg>
      <pc:sldChg chg="modSp mod">
        <pc:chgData name="NGUYEN THE DUC 20194515" userId="32441812-81b6-4178-b027-38d89a7cfb09" providerId="ADAL" clId="{E2A74137-4AFF-44E3-A9C9-1A8244E4DDF1}" dt="2022-02-12T07:24:04.005" v="5321" actId="13926"/>
        <pc:sldMkLst>
          <pc:docMk/>
          <pc:sldMk cId="0" sldId="364"/>
        </pc:sldMkLst>
        <pc:spChg chg="mod">
          <ac:chgData name="NGUYEN THE DUC 20194515" userId="32441812-81b6-4178-b027-38d89a7cfb09" providerId="ADAL" clId="{E2A74137-4AFF-44E3-A9C9-1A8244E4DDF1}" dt="2022-02-12T07:24:04.005" v="5321" actId="13926"/>
          <ac:spMkLst>
            <pc:docMk/>
            <pc:sldMk cId="0" sldId="364"/>
            <ac:spMk id="1180" creationId="{00000000-0000-0000-0000-000000000000}"/>
          </ac:spMkLst>
        </pc:spChg>
      </pc:sldChg>
      <pc:sldChg chg="modSp mod">
        <pc:chgData name="NGUYEN THE DUC 20194515" userId="32441812-81b6-4178-b027-38d89a7cfb09" providerId="ADAL" clId="{E2A74137-4AFF-44E3-A9C9-1A8244E4DDF1}" dt="2022-02-12T07:25:33.914" v="5322" actId="13926"/>
        <pc:sldMkLst>
          <pc:docMk/>
          <pc:sldMk cId="0" sldId="365"/>
        </pc:sldMkLst>
        <pc:spChg chg="mod">
          <ac:chgData name="NGUYEN THE DUC 20194515" userId="32441812-81b6-4178-b027-38d89a7cfb09" providerId="ADAL" clId="{E2A74137-4AFF-44E3-A9C9-1A8244E4DDF1}" dt="2022-02-12T07:25:33.914" v="5322" actId="13926"/>
          <ac:spMkLst>
            <pc:docMk/>
            <pc:sldMk cId="0" sldId="365"/>
            <ac:spMk id="1187" creationId="{00000000-0000-0000-0000-000000000000}"/>
          </ac:spMkLst>
        </pc:spChg>
      </pc:sldChg>
      <pc:sldChg chg="modSp mod">
        <pc:chgData name="NGUYEN THE DUC 20194515" userId="32441812-81b6-4178-b027-38d89a7cfb09" providerId="ADAL" clId="{E2A74137-4AFF-44E3-A9C9-1A8244E4DDF1}" dt="2022-02-12T07:25:56.066" v="5323" actId="13926"/>
        <pc:sldMkLst>
          <pc:docMk/>
          <pc:sldMk cId="0" sldId="366"/>
        </pc:sldMkLst>
        <pc:spChg chg="mod">
          <ac:chgData name="NGUYEN THE DUC 20194515" userId="32441812-81b6-4178-b027-38d89a7cfb09" providerId="ADAL" clId="{E2A74137-4AFF-44E3-A9C9-1A8244E4DDF1}" dt="2022-02-12T07:25:56.066" v="5323" actId="13926"/>
          <ac:spMkLst>
            <pc:docMk/>
            <pc:sldMk cId="0" sldId="366"/>
            <ac:spMk id="1194" creationId="{00000000-0000-0000-0000-000000000000}"/>
          </ac:spMkLst>
        </pc:spChg>
      </pc:sldChg>
      <pc:sldChg chg="modSp mod">
        <pc:chgData name="NGUYEN THE DUC 20194515" userId="32441812-81b6-4178-b027-38d89a7cfb09" providerId="ADAL" clId="{E2A74137-4AFF-44E3-A9C9-1A8244E4DDF1}" dt="2022-02-12T07:26:16.595" v="5324" actId="13926"/>
        <pc:sldMkLst>
          <pc:docMk/>
          <pc:sldMk cId="0" sldId="367"/>
        </pc:sldMkLst>
        <pc:spChg chg="mod">
          <ac:chgData name="NGUYEN THE DUC 20194515" userId="32441812-81b6-4178-b027-38d89a7cfb09" providerId="ADAL" clId="{E2A74137-4AFF-44E3-A9C9-1A8244E4DDF1}" dt="2022-02-12T07:26:16.595" v="5324" actId="13926"/>
          <ac:spMkLst>
            <pc:docMk/>
            <pc:sldMk cId="0" sldId="367"/>
            <ac:spMk id="1201" creationId="{00000000-0000-0000-0000-000000000000}"/>
          </ac:spMkLst>
        </pc:spChg>
      </pc:sldChg>
      <pc:sldChg chg="modSp mod">
        <pc:chgData name="NGUYEN THE DUC 20194515" userId="32441812-81b6-4178-b027-38d89a7cfb09" providerId="ADAL" clId="{E2A74137-4AFF-44E3-A9C9-1A8244E4DDF1}" dt="2022-02-12T07:27:12.171" v="5325" actId="13926"/>
        <pc:sldMkLst>
          <pc:docMk/>
          <pc:sldMk cId="0" sldId="368"/>
        </pc:sldMkLst>
        <pc:spChg chg="mod">
          <ac:chgData name="NGUYEN THE DUC 20194515" userId="32441812-81b6-4178-b027-38d89a7cfb09" providerId="ADAL" clId="{E2A74137-4AFF-44E3-A9C9-1A8244E4DDF1}" dt="2022-02-12T07:27:12.171" v="5325" actId="13926"/>
          <ac:spMkLst>
            <pc:docMk/>
            <pc:sldMk cId="0" sldId="368"/>
            <ac:spMk id="1208" creationId="{00000000-0000-0000-0000-000000000000}"/>
          </ac:spMkLst>
        </pc:spChg>
      </pc:sldChg>
      <pc:sldChg chg="addSp delSp modSp new mod">
        <pc:chgData name="NGUYEN THE DUC 20194515" userId="32441812-81b6-4178-b027-38d89a7cfb09" providerId="ADAL" clId="{E2A74137-4AFF-44E3-A9C9-1A8244E4DDF1}" dt="2021-10-18T08:28:43.074" v="921" actId="255"/>
        <pc:sldMkLst>
          <pc:docMk/>
          <pc:sldMk cId="1785149778" sldId="373"/>
        </pc:sldMkLst>
        <pc:spChg chg="del">
          <ac:chgData name="NGUYEN THE DUC 20194515" userId="32441812-81b6-4178-b027-38d89a7cfb09" providerId="ADAL" clId="{E2A74137-4AFF-44E3-A9C9-1A8244E4DDF1}" dt="2021-10-18T08:18:55.475" v="1" actId="478"/>
          <ac:spMkLst>
            <pc:docMk/>
            <pc:sldMk cId="1785149778" sldId="373"/>
            <ac:spMk id="2" creationId="{E738EC98-AC22-4C44-8A2E-E7F63A2E441B}"/>
          </ac:spMkLst>
        </pc:spChg>
        <pc:spChg chg="add mod">
          <ac:chgData name="NGUYEN THE DUC 20194515" userId="32441812-81b6-4178-b027-38d89a7cfb09" providerId="ADAL" clId="{E2A74137-4AFF-44E3-A9C9-1A8244E4DDF1}" dt="2021-10-18T08:28:43.074" v="921" actId="255"/>
          <ac:spMkLst>
            <pc:docMk/>
            <pc:sldMk cId="1785149778" sldId="373"/>
            <ac:spMk id="3" creationId="{40F7DD73-9CB5-4D57-9160-38B16B7E8C2C}"/>
          </ac:spMkLst>
        </pc:spChg>
      </pc:sldChg>
      <pc:sldChg chg="modSp new mod">
        <pc:chgData name="NGUYEN THE DUC 20194515" userId="32441812-81b6-4178-b027-38d89a7cfb09" providerId="ADAL" clId="{E2A74137-4AFF-44E3-A9C9-1A8244E4DDF1}" dt="2021-10-18T08:46:17.319" v="2043" actId="20577"/>
        <pc:sldMkLst>
          <pc:docMk/>
          <pc:sldMk cId="569826855" sldId="374"/>
        </pc:sldMkLst>
        <pc:spChg chg="mod">
          <ac:chgData name="NGUYEN THE DUC 20194515" userId="32441812-81b6-4178-b027-38d89a7cfb09" providerId="ADAL" clId="{E2A74137-4AFF-44E3-A9C9-1A8244E4DDF1}" dt="2021-10-18T08:46:17.319" v="2043" actId="20577"/>
          <ac:spMkLst>
            <pc:docMk/>
            <pc:sldMk cId="569826855" sldId="374"/>
            <ac:spMk id="2" creationId="{2AFA6094-1D01-4797-B829-9BBF85DD52D2}"/>
          </ac:spMkLst>
        </pc:spChg>
      </pc:sldChg>
      <pc:sldChg chg="modSp new mod">
        <pc:chgData name="NGUYEN THE DUC 20194515" userId="32441812-81b6-4178-b027-38d89a7cfb09" providerId="ADAL" clId="{E2A74137-4AFF-44E3-A9C9-1A8244E4DDF1}" dt="2021-10-18T08:51:44.587" v="2492" actId="20577"/>
        <pc:sldMkLst>
          <pc:docMk/>
          <pc:sldMk cId="3464104392" sldId="375"/>
        </pc:sldMkLst>
        <pc:spChg chg="mod">
          <ac:chgData name="NGUYEN THE DUC 20194515" userId="32441812-81b6-4178-b027-38d89a7cfb09" providerId="ADAL" clId="{E2A74137-4AFF-44E3-A9C9-1A8244E4DDF1}" dt="2021-10-18T08:51:44.587" v="2492" actId="20577"/>
          <ac:spMkLst>
            <pc:docMk/>
            <pc:sldMk cId="3464104392" sldId="375"/>
            <ac:spMk id="2" creationId="{A973831D-6462-4021-91BF-E67717868207}"/>
          </ac:spMkLst>
        </pc:spChg>
      </pc:sldChg>
      <pc:sldChg chg="modSp new mod">
        <pc:chgData name="NGUYEN THE DUC 20194515" userId="32441812-81b6-4178-b027-38d89a7cfb09" providerId="ADAL" clId="{E2A74137-4AFF-44E3-A9C9-1A8244E4DDF1}" dt="2021-10-18T08:56:14.994" v="2884" actId="20577"/>
        <pc:sldMkLst>
          <pc:docMk/>
          <pc:sldMk cId="3381903743" sldId="376"/>
        </pc:sldMkLst>
        <pc:spChg chg="mod">
          <ac:chgData name="NGUYEN THE DUC 20194515" userId="32441812-81b6-4178-b027-38d89a7cfb09" providerId="ADAL" clId="{E2A74137-4AFF-44E3-A9C9-1A8244E4DDF1}" dt="2021-10-18T08:56:14.994" v="2884" actId="20577"/>
          <ac:spMkLst>
            <pc:docMk/>
            <pc:sldMk cId="3381903743" sldId="376"/>
            <ac:spMk id="2" creationId="{076FAB42-7031-4CEF-B878-B62CC59A57EF}"/>
          </ac:spMkLst>
        </pc:spChg>
      </pc:sldChg>
      <pc:sldChg chg="addSp modSp new mod">
        <pc:chgData name="NGUYEN THE DUC 20194515" userId="32441812-81b6-4178-b027-38d89a7cfb09" providerId="ADAL" clId="{E2A74137-4AFF-44E3-A9C9-1A8244E4DDF1}" dt="2021-10-18T13:34:41.526" v="4749" actId="20577"/>
        <pc:sldMkLst>
          <pc:docMk/>
          <pc:sldMk cId="1301627164" sldId="377"/>
        </pc:sldMkLst>
        <pc:spChg chg="mod">
          <ac:chgData name="NGUYEN THE DUC 20194515" userId="32441812-81b6-4178-b027-38d89a7cfb09" providerId="ADAL" clId="{E2A74137-4AFF-44E3-A9C9-1A8244E4DDF1}" dt="2021-10-18T09:00:39.680" v="3225" actId="14100"/>
          <ac:spMkLst>
            <pc:docMk/>
            <pc:sldMk cId="1301627164" sldId="377"/>
            <ac:spMk id="2" creationId="{12B9D85B-0AE1-4922-A2AD-067CBA6EE81E}"/>
          </ac:spMkLst>
        </pc:spChg>
        <pc:graphicFrameChg chg="add mod modGraphic">
          <ac:chgData name="NGUYEN THE DUC 20194515" userId="32441812-81b6-4178-b027-38d89a7cfb09" providerId="ADAL" clId="{E2A74137-4AFF-44E3-A9C9-1A8244E4DDF1}" dt="2021-10-18T13:34:41.526" v="4749" actId="20577"/>
          <ac:graphicFrameMkLst>
            <pc:docMk/>
            <pc:sldMk cId="1301627164" sldId="377"/>
            <ac:graphicFrameMk id="3" creationId="{4559F28A-3A7C-4BD9-9E1E-DADD1A155784}"/>
          </ac:graphicFrameMkLst>
        </pc:graphicFrameChg>
      </pc:sldChg>
    </pc:docChg>
  </pc:docChgLst>
</pc:chgInfo>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1pPr>
            <a:lvl2pPr marL="914400" marR="0" lvl="1"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2pPr>
            <a:lvl3pPr marL="1371600" marR="0" lvl="2"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3pPr>
            <a:lvl4pPr marL="1828800" marR="0" lvl="3"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4pPr>
            <a:lvl5pPr marL="2286000" marR="0" lvl="4"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5pPr>
            <a:lvl6pPr marL="2743200" marR="0" lvl="5"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6pPr>
            <a:lvl7pPr marL="3200400" marR="0" lvl="6"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7pPr>
            <a:lvl8pPr marL="3657600" marR="0" lvl="7"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8pPr>
            <a:lvl9pPr marL="4114800" marR="0" lvl="8"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eea9735418_0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4" name="Google Shape;424;geea9735418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eed1d8f005_0_1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5" name="Google Shape;1115;geed1d8f005_0_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9"/>
        <p:cNvGrpSpPr/>
        <p:nvPr/>
      </p:nvGrpSpPr>
      <p:grpSpPr>
        <a:xfrm>
          <a:off x="0" y="0"/>
          <a:ext cx="0" cy="0"/>
          <a:chOff x="0" y="0"/>
          <a:chExt cx="0" cy="0"/>
        </a:xfrm>
      </p:grpSpPr>
      <p:sp>
        <p:nvSpPr>
          <p:cNvPr id="1120" name="Google Shape;1120;gf053356140_1_18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21" name="Google Shape;1121;gf053356140_1_18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5min 24</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6"/>
        <p:cNvGrpSpPr/>
        <p:nvPr/>
      </p:nvGrpSpPr>
      <p:grpSpPr>
        <a:xfrm>
          <a:off x="0" y="0"/>
          <a:ext cx="0" cy="0"/>
          <a:chOff x="0" y="0"/>
          <a:chExt cx="0" cy="0"/>
        </a:xfrm>
      </p:grpSpPr>
      <p:sp>
        <p:nvSpPr>
          <p:cNvPr id="1127" name="Google Shape;1127;gf0e48acc4f_0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28" name="Google Shape;1128;gf0e48acc4f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5min 24</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f061ae275f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35" name="Google Shape;1135;gf061ae275f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f49ba71c3b_0_5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41" name="Google Shape;1141;gf49ba71c3b_0_52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p:cNvGrpSpPr/>
        <p:nvPr/>
      </p:nvGrpSpPr>
      <p:grpSpPr>
        <a:xfrm>
          <a:off x="0" y="0"/>
          <a:ext cx="0" cy="0"/>
          <a:chOff x="0" y="0"/>
          <a:chExt cx="0" cy="0"/>
        </a:xfrm>
      </p:grpSpPr>
      <p:sp>
        <p:nvSpPr>
          <p:cNvPr id="1147" name="Google Shape;1147;gf49ba71c3b_0_5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48" name="Google Shape;1148;gf49ba71c3b_0_53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f49ba71c3b_0_5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55" name="Google Shape;1155;gf49ba71c3b_0_54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ec516230af_1_1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62" name="Google Shape;1162;gec516230af_1_15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gf053356140_0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69" name="Google Shape;1169;gf053356140_0_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f053356140_0_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76" name="Google Shape;1176;gf053356140_0_3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eea9735418_0_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31" name="Google Shape;431;geea9735418_0_2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eed1d8f005_0_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83" name="Google Shape;1183;geed1d8f005_0_3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8"/>
        <p:cNvGrpSpPr/>
        <p:nvPr/>
      </p:nvGrpSpPr>
      <p:grpSpPr>
        <a:xfrm>
          <a:off x="0" y="0"/>
          <a:ext cx="0" cy="0"/>
          <a:chOff x="0" y="0"/>
          <a:chExt cx="0" cy="0"/>
        </a:xfrm>
      </p:grpSpPr>
      <p:sp>
        <p:nvSpPr>
          <p:cNvPr id="1189" name="Google Shape;1189;geed1d8f005_0_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90" name="Google Shape;1190;geed1d8f005_0_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f053356140_0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97" name="Google Shape;1197;gf053356140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f053356140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04" name="Google Shape;1204;gf053356140_0_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
        <p:cNvGrpSpPr/>
        <p:nvPr/>
      </p:nvGrpSpPr>
      <p:grpSpPr>
        <a:xfrm>
          <a:off x="0" y="0"/>
          <a:ext cx="0" cy="0"/>
          <a:chOff x="0" y="0"/>
          <a:chExt cx="0" cy="0"/>
        </a:xfrm>
      </p:grpSpPr>
      <p:sp>
        <p:nvSpPr>
          <p:cNvPr id="1210" name="Google Shape;1210;gf49ba71c3b_0_44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1" name="Google Shape;1211;gf49ba71c3b_0_4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f49ba71c3b_0_18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0" name="Google Shape;1220;gf49ba71c3b_0_18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
        <p:cNvGrpSpPr/>
        <p:nvPr/>
      </p:nvGrpSpPr>
      <p:grpSpPr>
        <a:xfrm>
          <a:off x="0" y="0"/>
          <a:ext cx="0" cy="0"/>
          <a:chOff x="0" y="0"/>
          <a:chExt cx="0" cy="0"/>
        </a:xfrm>
      </p:grpSpPr>
      <p:sp>
        <p:nvSpPr>
          <p:cNvPr id="1225" name="Google Shape;1225;gf49ba71c3b_0_19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6" name="Google Shape;1226;gf49ba71c3b_0_19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gf08d77a9d4_0_8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4" name="Google Shape;1234;gf08d77a9d4_0_8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eea9735418_0_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38" name="Google Shape;438;geea9735418_0_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eb9e80db76_0_4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45" name="Google Shape;445;geb9e80db76_0_4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eed1d8f005_0_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3" name="Google Shape;453;geed1d8f005_0_4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eb9e80db76_0_35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61" name="Google Shape;461;geb9e80db76_0_35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eed1d8f005_0_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69" name="Google Shape;469;geed1d8f005_0_5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eb9e80db76_0_18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79" name="Google Shape;479;geb9e80db76_0_18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eed1d8f005_0_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90" name="Google Shape;490;geed1d8f005_0_7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eb9e80db76_0_29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00" name="Google Shape;500;geb9e80db76_0_29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f2fa803afd_1_13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6" name="Google Shape;366;gf2fa803afd_1_1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eb9e80db76_0_36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10" name="Google Shape;510;geb9e80db76_0_36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ed3262a3ad_3_13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18" name="Google Shape;518;ged3262a3ad_3_13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eed1d8f005_0_10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28" name="Google Shape;528;geed1d8f005_0_10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f2fa803afd_1_49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36" name="Google Shape;536;gf2fa803afd_1_49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ebdc9dbe82_0_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44" name="Google Shape;544;gebdc9dbe82_0_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ebdc9dbe82_0_7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51" name="Google Shape;551;gebdc9dbe82_0_7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ebdc9dbe82_0_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58" name="Google Shape;558;gebdc9dbe82_0_8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ebdc9dbe82_0_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65" name="Google Shape;565;gebdc9dbe82_0_5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ebdc9dbe82_0_6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73" name="Google Shape;573;gebdc9dbe82_0_6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eed1d8f005_0_9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81" name="Google Shape;581;geed1d8f005_0_9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f2fa803afd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73" name="Google Shape;373;gf2fa803afd_1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ed3262a3ad_4_9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89" name="Google Shape;589;ged3262a3ad_4_9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ee3df85369_0_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98" name="Google Shape;598;gee3df85369_0_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ef9065b8cb_1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07" name="Google Shape;607;gef9065b8cb_1_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ed3262a3ad_4_1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15" name="Google Shape;615;ged3262a3ad_4_11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ec88e6ef02_1_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24" name="Google Shape;624;gec88e6ef02_1_3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f2fa803afd_1_69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31" name="Google Shape;631;gf2fa803afd_1_69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bdc9dbe82_3_10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39" name="Google Shape;639;gebdc9dbe82_3_10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ebdc9dbe82_3_1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46" name="Google Shape;646;gebdc9dbe82_3_11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ebdc9dbe82_3_1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53" name="Google Shape;653;gebdc9dbe82_3_12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ebdc9dbe82_3_1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60" name="Google Shape;660;gebdc9dbe82_3_12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eb4f6426c2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1" name="Google Shape;381;geb4f6426c2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
        <p:cNvGrpSpPr/>
        <p:nvPr/>
      </p:nvGrpSpPr>
      <p:grpSpPr>
        <a:xfrm>
          <a:off x="0" y="0"/>
          <a:ext cx="0" cy="0"/>
          <a:chOff x="0" y="0"/>
          <a:chExt cx="0" cy="0"/>
        </a:xfrm>
      </p:grpSpPr>
      <p:sp>
        <p:nvSpPr>
          <p:cNvPr id="666" name="Google Shape;666;gebdc9dbe82_3_1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67" name="Google Shape;667;gebdc9dbe82_3_13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ebdc9dbe82_3_1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74" name="Google Shape;674;gebdc9dbe82_3_14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ebdc9dbe82_3_1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81" name="Google Shape;681;gebdc9dbe82_3_14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ebdc9dbe82_3_1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89" name="Google Shape;689;gebdc9dbe82_3_15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ebdc9dbe82_3_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697" name="Google Shape;697;gebdc9dbe82_3_8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ee3df85369_0_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04" name="Google Shape;704;gee3df85369_0_4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ee3df85369_0_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13" name="Google Shape;713;gee3df85369_0_2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ebdc9dbe82_3_17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23" name="Google Shape;723;gebdc9dbe82_3_17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ee3df85369_0_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33" name="Google Shape;733;gee3df85369_0_3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ef9065b8cb_1_18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42" name="Google Shape;742;gef9065b8cb_1_18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ec88e6ef02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87" name="Google Shape;387;gec88e6ef02_1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f2fa803afd_1_78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49" name="Google Shape;749;gf2fa803afd_1_78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ee3df85369_0_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56" name="Google Shape;756;gee3df85369_0_5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ec88e6ef02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65" name="Google Shape;765;gec88e6ef02_0_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f2fa803afd_1_89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73" name="Google Shape;773;gf2fa803afd_1_89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eed1d8f005_0_1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81" name="Google Shape;781;geed1d8f005_0_14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eed1d8f005_0_1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88" name="Google Shape;788;geed1d8f005_0_15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
        <p:cNvGrpSpPr/>
        <p:nvPr/>
      </p:nvGrpSpPr>
      <p:grpSpPr>
        <a:xfrm>
          <a:off x="0" y="0"/>
          <a:ext cx="0" cy="0"/>
          <a:chOff x="0" y="0"/>
          <a:chExt cx="0" cy="0"/>
        </a:xfrm>
      </p:grpSpPr>
      <p:sp>
        <p:nvSpPr>
          <p:cNvPr id="794" name="Google Shape;794;geed1d8f005_0_1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95" name="Google Shape;795;geed1d8f005_0_16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eed1d8f005_0_1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02" name="Google Shape;802;geed1d8f005_0_13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ef9065b8cb_2_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09" name="Google Shape;809;gef9065b8cb_2_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ef9065b8cb_2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18" name="Google Shape;818;gef9065b8cb_2_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f2fa803afd_1_3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95" name="Google Shape;395;gf2fa803afd_1_34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p:cNvGrpSpPr/>
        <p:nvPr/>
      </p:nvGrpSpPr>
      <p:grpSpPr>
        <a:xfrm>
          <a:off x="0" y="0"/>
          <a:ext cx="0" cy="0"/>
          <a:chOff x="0" y="0"/>
          <a:chExt cx="0" cy="0"/>
        </a:xfrm>
      </p:grpSpPr>
      <p:sp>
        <p:nvSpPr>
          <p:cNvPr id="824" name="Google Shape;824;geed1d8f005_0_1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25" name="Google Shape;825;geed1d8f005_0_16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
        <p:cNvGrpSpPr/>
        <p:nvPr/>
      </p:nvGrpSpPr>
      <p:grpSpPr>
        <a:xfrm>
          <a:off x="0" y="0"/>
          <a:ext cx="0" cy="0"/>
          <a:chOff x="0" y="0"/>
          <a:chExt cx="0" cy="0"/>
        </a:xfrm>
      </p:grpSpPr>
      <p:sp>
        <p:nvSpPr>
          <p:cNvPr id="831" name="Google Shape;831;geed1d8f005_0_17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32" name="Google Shape;832;geed1d8f005_0_17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gf2fa803afd_1_10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39" name="Google Shape;839;gf2fa803afd_1_104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geed1d8f005_0_18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47" name="Google Shape;847;geed1d8f005_0_18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eed1d8f005_0_18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54" name="Google Shape;854;geed1d8f005_0_18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eed1d8f005_0_19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61" name="Google Shape;861;geed1d8f005_0_19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eed1d8f005_0_20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68" name="Google Shape;868;geed1d8f005_0_20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geed1d8f005_0_22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78" name="Google Shape;878;geed1d8f005_0_22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eed1d8f005_0_23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85" name="Google Shape;885;geed1d8f005_0_23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eed1d8f005_0_2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92" name="Google Shape;892;geed1d8f005_0_23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eb9e80db76_0_4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03" name="Google Shape;403;geb9e80db76_0_4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eed1d8f005_0_2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99" name="Google Shape;899;geed1d8f005_0_24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eed1d8f005_0_2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06" name="Google Shape;906;geed1d8f005_0_24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eed1d8f005_0_30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13" name="Google Shape;913;geed1d8f005_0_30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eed1d8f005_0_3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23" name="Google Shape;923;geed1d8f005_0_3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eed1d8f005_0_27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33" name="Google Shape;933;geed1d8f005_0_27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
        <p:cNvGrpSpPr/>
        <p:nvPr/>
      </p:nvGrpSpPr>
      <p:grpSpPr>
        <a:xfrm>
          <a:off x="0" y="0"/>
          <a:ext cx="0" cy="0"/>
          <a:chOff x="0" y="0"/>
          <a:chExt cx="0" cy="0"/>
        </a:xfrm>
      </p:grpSpPr>
      <p:sp>
        <p:nvSpPr>
          <p:cNvPr id="939" name="Google Shape;939;geed1d8f005_0_28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40" name="Google Shape;940;geed1d8f005_0_28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eed1d8f005_0_28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47" name="Google Shape;947;geed1d8f005_0_28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eed1d8f005_0_29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54" name="Google Shape;954;geed1d8f005_0_29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eed1d8f005_0_29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61" name="Google Shape;961;geed1d8f005_0_29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ef9065b8cb_2_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68" name="Google Shape;968;gef9065b8cb_2_5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eea9735418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0" name="Google Shape;410;geea9735418_0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geed1d8f005_0_3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75" name="Google Shape;975;geed1d8f005_0_32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0"/>
        <p:cNvGrpSpPr/>
        <p:nvPr/>
      </p:nvGrpSpPr>
      <p:grpSpPr>
        <a:xfrm>
          <a:off x="0" y="0"/>
          <a:ext cx="0" cy="0"/>
          <a:chOff x="0" y="0"/>
          <a:chExt cx="0" cy="0"/>
        </a:xfrm>
      </p:grpSpPr>
      <p:sp>
        <p:nvSpPr>
          <p:cNvPr id="981" name="Google Shape;981;geed1d8f005_0_3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82" name="Google Shape;982;geed1d8f005_0_32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geed1d8f005_0_33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89" name="Google Shape;989;geed1d8f005_0_33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
        <p:cNvGrpSpPr/>
        <p:nvPr/>
      </p:nvGrpSpPr>
      <p:grpSpPr>
        <a:xfrm>
          <a:off x="0" y="0"/>
          <a:ext cx="0" cy="0"/>
          <a:chOff x="0" y="0"/>
          <a:chExt cx="0" cy="0"/>
        </a:xfrm>
      </p:grpSpPr>
      <p:sp>
        <p:nvSpPr>
          <p:cNvPr id="995" name="Google Shape;995;geed1d8f005_0_3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96" name="Google Shape;996;geed1d8f005_0_34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eed1d8f005_0_3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03" name="Google Shape;1003;geed1d8f005_0_34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geed1d8f005_0_3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10" name="Google Shape;1010;geed1d8f005_0_35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
        <p:cNvGrpSpPr/>
        <p:nvPr/>
      </p:nvGrpSpPr>
      <p:grpSpPr>
        <a:xfrm>
          <a:off x="0" y="0"/>
          <a:ext cx="0" cy="0"/>
          <a:chOff x="0" y="0"/>
          <a:chExt cx="0" cy="0"/>
        </a:xfrm>
      </p:grpSpPr>
      <p:sp>
        <p:nvSpPr>
          <p:cNvPr id="1016" name="Google Shape;1016;geed1d8f005_0_36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17" name="Google Shape;1017;geed1d8f005_0_36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eed1d8f005_0_37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24" name="Google Shape;1024;geed1d8f005_0_37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eed1d8f005_0_37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31" name="Google Shape;1031;geed1d8f005_0_37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geed1d8f005_0_3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38" name="Google Shape;1038;geed1d8f005_0_38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eea9735418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7" name="Google Shape;417;geea9735418_0_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
        <p:cNvGrpSpPr/>
        <p:nvPr/>
      </p:nvGrpSpPr>
      <p:grpSpPr>
        <a:xfrm>
          <a:off x="0" y="0"/>
          <a:ext cx="0" cy="0"/>
          <a:chOff x="0" y="0"/>
          <a:chExt cx="0" cy="0"/>
        </a:xfrm>
      </p:grpSpPr>
      <p:sp>
        <p:nvSpPr>
          <p:cNvPr id="1044" name="Google Shape;1044;geed1d8f005_0_38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45" name="Google Shape;1045;geed1d8f005_0_38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0"/>
        <p:cNvGrpSpPr/>
        <p:nvPr/>
      </p:nvGrpSpPr>
      <p:grpSpPr>
        <a:xfrm>
          <a:off x="0" y="0"/>
          <a:ext cx="0" cy="0"/>
          <a:chOff x="0" y="0"/>
          <a:chExt cx="0" cy="0"/>
        </a:xfrm>
      </p:grpSpPr>
      <p:sp>
        <p:nvSpPr>
          <p:cNvPr id="1051" name="Google Shape;1051;geed1d8f005_0_40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52" name="Google Shape;1052;geed1d8f005_0_40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
        <p:cNvGrpSpPr/>
        <p:nvPr/>
      </p:nvGrpSpPr>
      <p:grpSpPr>
        <a:xfrm>
          <a:off x="0" y="0"/>
          <a:ext cx="0" cy="0"/>
          <a:chOff x="0" y="0"/>
          <a:chExt cx="0" cy="0"/>
        </a:xfrm>
      </p:grpSpPr>
      <p:sp>
        <p:nvSpPr>
          <p:cNvPr id="1058" name="Google Shape;1058;geed1d8f005_0_40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59" name="Google Shape;1059;geed1d8f005_0_40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eed1d8f005_0_4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66" name="Google Shape;1066;geed1d8f005_0_4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eed1d8f005_0_4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73" name="Google Shape;1073;geed1d8f005_0_41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
        <p:cNvGrpSpPr/>
        <p:nvPr/>
      </p:nvGrpSpPr>
      <p:grpSpPr>
        <a:xfrm>
          <a:off x="0" y="0"/>
          <a:ext cx="0" cy="0"/>
          <a:chOff x="0" y="0"/>
          <a:chExt cx="0" cy="0"/>
        </a:xfrm>
      </p:grpSpPr>
      <p:sp>
        <p:nvSpPr>
          <p:cNvPr id="1079" name="Google Shape;1079;geed1d8f005_0_3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80" name="Google Shape;1080;geed1d8f005_0_39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eed1d8f005_0_42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87" name="Google Shape;1087;geed1d8f005_0_42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eed1d8f005_0_43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94" name="Google Shape;1094;geed1d8f005_0_43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
        <p:cNvGrpSpPr/>
        <p:nvPr/>
      </p:nvGrpSpPr>
      <p:grpSpPr>
        <a:xfrm>
          <a:off x="0" y="0"/>
          <a:ext cx="0" cy="0"/>
          <a:chOff x="0" y="0"/>
          <a:chExt cx="0" cy="0"/>
        </a:xfrm>
      </p:grpSpPr>
      <p:sp>
        <p:nvSpPr>
          <p:cNvPr id="1100" name="Google Shape;1100;geed1d8f005_0_4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01" name="Google Shape;1101;geed1d8f005_0_43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geed1d8f005_0_4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08" name="Google Shape;1108;geed1d8f005_0_44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タイトル &amp; サブタイトル" type="tx">
  <p:cSld name="TITLE_AND_BODY">
    <p:spTree>
      <p:nvGrpSpPr>
        <p:cNvPr id="1" name="Shape 13"/>
        <p:cNvGrpSpPr/>
        <p:nvPr/>
      </p:nvGrpSpPr>
      <p:grpSpPr>
        <a:xfrm>
          <a:off x="0" y="0"/>
          <a:ext cx="0" cy="0"/>
          <a:chOff x="0" y="0"/>
          <a:chExt cx="0" cy="0"/>
        </a:xfrm>
      </p:grpSpPr>
      <p:pic>
        <p:nvPicPr>
          <p:cNvPr id="14" name="Google Shape;14;p2" descr="fujisakura.jpg"/>
          <p:cNvPicPr preferRelativeResize="0"/>
          <p:nvPr/>
        </p:nvPicPr>
        <p:blipFill rotWithShape="1">
          <a:blip r:embed="rId2">
            <a:alphaModFix/>
          </a:blip>
          <a:srcRect/>
          <a:stretch/>
        </p:blipFill>
        <p:spPr>
          <a:xfrm>
            <a:off x="0" y="0"/>
            <a:ext cx="13004800" cy="9753600"/>
          </a:xfrm>
          <a:prstGeom prst="rect">
            <a:avLst/>
          </a:prstGeom>
          <a:noFill/>
          <a:ln>
            <a:noFill/>
          </a:ln>
        </p:spPr>
      </p:pic>
      <p:sp>
        <p:nvSpPr>
          <p:cNvPr id="15" name="Google Shape;15;p2"/>
          <p:cNvSpPr/>
          <p:nvPr/>
        </p:nvSpPr>
        <p:spPr>
          <a:xfrm>
            <a:off x="-2584" y="4192129"/>
            <a:ext cx="13010100" cy="2423700"/>
          </a:xfrm>
          <a:prstGeom prst="rect">
            <a:avLst/>
          </a:prstGeom>
          <a:solidFill>
            <a:srgbClr val="FFFFFF">
              <a:alpha val="85490"/>
            </a:srgbClr>
          </a:solidFill>
          <a:ln>
            <a:noFill/>
          </a:ln>
          <a:effectLst>
            <a:outerShdw blurRad="152400" dist="150446" dir="5400000" rotWithShape="0">
              <a:srgbClr val="000000">
                <a:alpha val="5804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6" name="Google Shape;16;p2"/>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DF1F00"/>
              </a:buClr>
              <a:buSzPts val="6400"/>
              <a:buFont typeface="Arial"/>
              <a:buNone/>
              <a:defRPr>
                <a:solidFill>
                  <a:srgbClr val="DF1F00"/>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17" name="Google Shape;17;p2"/>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ctr" anchorCtr="0">
            <a:noAutofit/>
          </a:bodyPr>
          <a:lstStyle>
            <a:lvl1pPr marL="457200" lvl="0" indent="-228600" algn="ctr" rtl="0">
              <a:lnSpc>
                <a:spcPct val="100000"/>
              </a:lnSpc>
              <a:spcBef>
                <a:spcPts val="0"/>
              </a:spcBef>
              <a:spcAft>
                <a:spcPts val="0"/>
              </a:spcAft>
              <a:buClr>
                <a:srgbClr val="000000"/>
              </a:buClr>
              <a:buSzPts val="3200"/>
              <a:buNone/>
              <a:defRPr sz="3200"/>
            </a:lvl1pPr>
            <a:lvl2pPr marL="914400" lvl="1" indent="-228600" algn="ctr" rtl="0">
              <a:lnSpc>
                <a:spcPct val="100000"/>
              </a:lnSpc>
              <a:spcBef>
                <a:spcPts val="0"/>
              </a:spcBef>
              <a:spcAft>
                <a:spcPts val="0"/>
              </a:spcAft>
              <a:buClr>
                <a:srgbClr val="000000"/>
              </a:buClr>
              <a:buSzPts val="3200"/>
              <a:buNone/>
              <a:defRPr sz="3200"/>
            </a:lvl2pPr>
            <a:lvl3pPr marL="1371600" lvl="2" indent="-228600" algn="ctr" rtl="0">
              <a:lnSpc>
                <a:spcPct val="100000"/>
              </a:lnSpc>
              <a:spcBef>
                <a:spcPts val="0"/>
              </a:spcBef>
              <a:spcAft>
                <a:spcPts val="0"/>
              </a:spcAft>
              <a:buClr>
                <a:srgbClr val="000000"/>
              </a:buClr>
              <a:buSzPts val="3200"/>
              <a:buNone/>
              <a:defRPr sz="3200"/>
            </a:lvl3pPr>
            <a:lvl4pPr marL="1828800" lvl="3" indent="-228600" algn="ctr" rtl="0">
              <a:lnSpc>
                <a:spcPct val="100000"/>
              </a:lnSpc>
              <a:spcBef>
                <a:spcPts val="0"/>
              </a:spcBef>
              <a:spcAft>
                <a:spcPts val="0"/>
              </a:spcAft>
              <a:buClr>
                <a:srgbClr val="000000"/>
              </a:buClr>
              <a:buSzPts val="3200"/>
              <a:buNone/>
              <a:defRPr sz="3200"/>
            </a:lvl4pPr>
            <a:lvl5pPr marL="2286000" lvl="4" indent="-228600" algn="ctr" rtl="0">
              <a:lnSpc>
                <a:spcPct val="100000"/>
              </a:lnSpc>
              <a:spcBef>
                <a:spcPts val="0"/>
              </a:spcBef>
              <a:spcAft>
                <a:spcPts val="0"/>
              </a:spcAft>
              <a:buClr>
                <a:srgbClr val="000000"/>
              </a:buClr>
              <a:buSzPts val="3200"/>
              <a:buNone/>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18" name="Google Shape;18;p2"/>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タイトル&amp;箇条書き(右よせ）" type="tx">
  <p:cSld name="TITLE_AND_BODY">
    <p:spTree>
      <p:nvGrpSpPr>
        <p:cNvPr id="1" name="Shape 69"/>
        <p:cNvGrpSpPr/>
        <p:nvPr/>
      </p:nvGrpSpPr>
      <p:grpSpPr>
        <a:xfrm>
          <a:off x="0" y="0"/>
          <a:ext cx="0" cy="0"/>
          <a:chOff x="0" y="0"/>
          <a:chExt cx="0" cy="0"/>
        </a:xfrm>
      </p:grpSpPr>
      <p:sp>
        <p:nvSpPr>
          <p:cNvPr id="70" name="Google Shape;70;p12"/>
          <p:cNvSpPr txBox="1">
            <a:spLocks noGrp="1"/>
          </p:cNvSpPr>
          <p:nvPr>
            <p:ph type="title"/>
          </p:nvPr>
        </p:nvSpPr>
        <p:spPr>
          <a:xfrm>
            <a:off x="2051174" y="-3368"/>
            <a:ext cx="10517400" cy="16254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424242"/>
              </a:buClr>
              <a:buSzPts val="6400"/>
              <a:buFont typeface="Arial"/>
              <a:buNone/>
              <a:defRPr>
                <a:solidFill>
                  <a:srgbClr val="424242"/>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71" name="Google Shape;71;p12"/>
          <p:cNvSpPr txBox="1">
            <a:spLocks noGrp="1"/>
          </p:cNvSpPr>
          <p:nvPr>
            <p:ph type="body" idx="1"/>
          </p:nvPr>
        </p:nvSpPr>
        <p:spPr>
          <a:xfrm>
            <a:off x="2024852" y="2031722"/>
            <a:ext cx="10570200" cy="7293300"/>
          </a:xfrm>
          <a:prstGeom prst="rect">
            <a:avLst/>
          </a:prstGeom>
          <a:noFill/>
          <a:ln>
            <a:noFill/>
          </a:ln>
        </p:spPr>
        <p:txBody>
          <a:bodyPr spcFirstLastPara="1" wrap="square" lIns="50800" tIns="50800" rIns="50800" bIns="50800" anchor="ctr" anchorCtr="0">
            <a:noAutofit/>
          </a:bodyPr>
          <a:lstStyle>
            <a:lvl1pPr marL="457200" lvl="0" indent="-228600" algn="l" rtl="0">
              <a:lnSpc>
                <a:spcPct val="100000"/>
              </a:lnSpc>
              <a:spcBef>
                <a:spcPts val="1600"/>
              </a:spcBef>
              <a:spcAft>
                <a:spcPts val="0"/>
              </a:spcAft>
              <a:buClr>
                <a:srgbClr val="000000"/>
              </a:buClr>
              <a:buSzPts val="2400"/>
              <a:buFont typeface="Arial"/>
              <a:buNone/>
              <a:defRPr sz="2400">
                <a:latin typeface="Arial"/>
                <a:ea typeface="Arial"/>
                <a:cs typeface="Arial"/>
                <a:sym typeface="Arial"/>
              </a:defRPr>
            </a:lvl1pPr>
            <a:lvl2pPr marL="914400" lvl="1" indent="-228600" algn="l" rtl="0">
              <a:lnSpc>
                <a:spcPct val="100000"/>
              </a:lnSpc>
              <a:spcBef>
                <a:spcPts val="1600"/>
              </a:spcBef>
              <a:spcAft>
                <a:spcPts val="0"/>
              </a:spcAft>
              <a:buClr>
                <a:srgbClr val="000000"/>
              </a:buClr>
              <a:buSzPts val="3000"/>
              <a:buFont typeface="Arial"/>
              <a:buNone/>
              <a:defRPr sz="3000">
                <a:latin typeface="Arial"/>
                <a:ea typeface="Arial"/>
                <a:cs typeface="Arial"/>
                <a:sym typeface="Arial"/>
              </a:defRPr>
            </a:lvl2pPr>
            <a:lvl3pPr marL="1371600" lvl="2" indent="-419100" algn="l" rtl="0">
              <a:lnSpc>
                <a:spcPct val="100000"/>
              </a:lnSpc>
              <a:spcBef>
                <a:spcPts val="1600"/>
              </a:spcBef>
              <a:spcAft>
                <a:spcPts val="0"/>
              </a:spcAft>
              <a:buClr>
                <a:srgbClr val="FF3B00"/>
              </a:buClr>
              <a:buSzPts val="3000"/>
              <a:buFont typeface="Arial"/>
              <a:buChar char="✓"/>
              <a:defRPr sz="3000">
                <a:latin typeface="Arial"/>
                <a:ea typeface="Arial"/>
                <a:cs typeface="Arial"/>
                <a:sym typeface="Arial"/>
              </a:defRPr>
            </a:lvl3pPr>
            <a:lvl4pPr marL="1828800" lvl="3" indent="-361950" algn="l" rtl="0">
              <a:lnSpc>
                <a:spcPct val="100000"/>
              </a:lnSpc>
              <a:spcBef>
                <a:spcPts val="1600"/>
              </a:spcBef>
              <a:spcAft>
                <a:spcPts val="0"/>
              </a:spcAft>
              <a:buClr>
                <a:srgbClr val="000000"/>
              </a:buClr>
              <a:buSzPts val="2100"/>
              <a:buFont typeface="Arial"/>
              <a:buChar char="•"/>
              <a:defRPr sz="2800">
                <a:latin typeface="Arial"/>
                <a:ea typeface="Arial"/>
                <a:cs typeface="Arial"/>
                <a:sym typeface="Arial"/>
              </a:defRPr>
            </a:lvl4pPr>
            <a:lvl5pPr marL="2286000" lvl="4" indent="-361950" algn="l" rtl="0">
              <a:lnSpc>
                <a:spcPct val="100000"/>
              </a:lnSpc>
              <a:spcBef>
                <a:spcPts val="1600"/>
              </a:spcBef>
              <a:spcAft>
                <a:spcPts val="0"/>
              </a:spcAft>
              <a:buClr>
                <a:srgbClr val="000000"/>
              </a:buClr>
              <a:buSzPts val="2100"/>
              <a:buFont typeface="Arial"/>
              <a:buChar char="•"/>
              <a:defRPr sz="2800">
                <a:latin typeface="Arial"/>
                <a:ea typeface="Arial"/>
                <a:cs typeface="Arial"/>
                <a:sym typeface="Arial"/>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72" name="Google Shape;72;p12"/>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73" name="Google Shape;73;p12"/>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pic>
        <p:nvPicPr>
          <p:cNvPr id="74" name="Google Shape;74;p12" descr="fujisakura.jpg"/>
          <p:cNvPicPr preferRelativeResize="0"/>
          <p:nvPr/>
        </p:nvPicPr>
        <p:blipFill rotWithShape="1">
          <a:blip r:embed="rId2">
            <a:alphaModFix/>
          </a:blip>
          <a:srcRect l="30078" r="57425"/>
          <a:stretch/>
        </p:blipFill>
        <p:spPr>
          <a:xfrm>
            <a:off x="-5438" y="4"/>
            <a:ext cx="1624963" cy="9753602"/>
          </a:xfrm>
          <a:prstGeom prst="rect">
            <a:avLst/>
          </a:prstGeom>
          <a:noFill/>
          <a:ln>
            <a:noFill/>
          </a:ln>
        </p:spPr>
      </p:pic>
      <p:sp>
        <p:nvSpPr>
          <p:cNvPr id="75" name="Google Shape;75;p12"/>
          <p:cNvSpPr/>
          <p:nvPr/>
        </p:nvSpPr>
        <p:spPr>
          <a:xfrm>
            <a:off x="447968" y="406244"/>
            <a:ext cx="711300" cy="711300"/>
          </a:xfrm>
          <a:prstGeom prst="ellipse">
            <a:avLst/>
          </a:prstGeom>
          <a:noFill/>
          <a:ln w="25400" cap="flat" cmpd="sng">
            <a:solidFill>
              <a:srgbClr val="FFFFFF"/>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76" name="Google Shape;76;p12"/>
          <p:cNvSpPr txBox="1">
            <a:spLocks noGrp="1"/>
          </p:cNvSpPr>
          <p:nvPr>
            <p:ph type="sldNum" idx="12"/>
          </p:nvPr>
        </p:nvSpPr>
        <p:spPr>
          <a:xfrm>
            <a:off x="451365" y="584044"/>
            <a:ext cx="7113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空白">
  <p:cSld name="空白">
    <p:spTree>
      <p:nvGrpSpPr>
        <p:cNvPr id="1" name="Shape 77"/>
        <p:cNvGrpSpPr/>
        <p:nvPr/>
      </p:nvGrpSpPr>
      <p:grpSpPr>
        <a:xfrm>
          <a:off x="0" y="0"/>
          <a:ext cx="0" cy="0"/>
          <a:chOff x="0" y="0"/>
          <a:chExt cx="0" cy="0"/>
        </a:xfrm>
      </p:grpSpPr>
      <p:sp>
        <p:nvSpPr>
          <p:cNvPr id="78" name="Google Shape;78;p13"/>
          <p:cNvSpPr txBox="1">
            <a:spLocks noGrp="1"/>
          </p:cNvSpPr>
          <p:nvPr>
            <p:ph type="sldNum" idx="12"/>
          </p:nvPr>
        </p:nvSpPr>
        <p:spPr>
          <a:xfrm>
            <a:off x="6272021" y="925195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タイトル &amp; サブタイトル" type="title">
  <p:cSld name="TITLE">
    <p:spTree>
      <p:nvGrpSpPr>
        <p:cNvPr id="1" name="Shape 79"/>
        <p:cNvGrpSpPr/>
        <p:nvPr/>
      </p:nvGrpSpPr>
      <p:grpSpPr>
        <a:xfrm>
          <a:off x="0" y="0"/>
          <a:ext cx="0" cy="0"/>
          <a:chOff x="0" y="0"/>
          <a:chExt cx="0" cy="0"/>
        </a:xfrm>
      </p:grpSpPr>
      <p:pic>
        <p:nvPicPr>
          <p:cNvPr id="80" name="Google Shape;80;p14" descr="fujisakura.jpg"/>
          <p:cNvPicPr preferRelativeResize="0"/>
          <p:nvPr/>
        </p:nvPicPr>
        <p:blipFill rotWithShape="1">
          <a:blip r:embed="rId2">
            <a:alphaModFix/>
          </a:blip>
          <a:srcRect/>
          <a:stretch/>
        </p:blipFill>
        <p:spPr>
          <a:xfrm>
            <a:off x="0" y="0"/>
            <a:ext cx="13004800" cy="9753600"/>
          </a:xfrm>
          <a:prstGeom prst="rect">
            <a:avLst/>
          </a:prstGeom>
          <a:noFill/>
          <a:ln>
            <a:noFill/>
          </a:ln>
        </p:spPr>
      </p:pic>
      <p:sp>
        <p:nvSpPr>
          <p:cNvPr id="81" name="Google Shape;81;p14"/>
          <p:cNvSpPr/>
          <p:nvPr/>
        </p:nvSpPr>
        <p:spPr>
          <a:xfrm>
            <a:off x="-2584" y="4192129"/>
            <a:ext cx="13010100" cy="2423700"/>
          </a:xfrm>
          <a:prstGeom prst="rect">
            <a:avLst/>
          </a:prstGeom>
          <a:solidFill>
            <a:srgbClr val="FFFFFF">
              <a:alpha val="85490"/>
            </a:srgbClr>
          </a:solidFill>
          <a:ln>
            <a:noFill/>
          </a:ln>
          <a:effectLst>
            <a:outerShdw blurRad="152400" dist="150446" dir="5400000" rotWithShape="0">
              <a:srgbClr val="000000">
                <a:alpha val="5804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82" name="Google Shape;82;p14"/>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DF1F00"/>
              </a:buClr>
              <a:buSzPts val="6400"/>
              <a:buFont typeface="Arial"/>
              <a:buNone/>
              <a:defRPr>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83" name="Google Shape;83;p14"/>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84" name="Google Shape;84;p14"/>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p:spTree>
      <p:nvGrpSpPr>
        <p:cNvPr id="1" name="Shape 85"/>
        <p:cNvGrpSpPr/>
        <p:nvPr/>
      </p:nvGrpSpPr>
      <p:grpSpPr>
        <a:xfrm>
          <a:off x="0" y="0"/>
          <a:ext cx="0" cy="0"/>
          <a:chOff x="0" y="0"/>
          <a:chExt cx="0" cy="0"/>
        </a:xfrm>
      </p:grpSpPr>
      <p:sp>
        <p:nvSpPr>
          <p:cNvPr id="86" name="Google Shape;86;p15"/>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87" name="Google Shape;87;p15"/>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20040" algn="l" rtl="0">
              <a:lnSpc>
                <a:spcPct val="100000"/>
              </a:lnSpc>
              <a:spcBef>
                <a:spcPts val="2400"/>
              </a:spcBef>
              <a:spcAft>
                <a:spcPts val="0"/>
              </a:spcAft>
              <a:buClr>
                <a:srgbClr val="000000"/>
              </a:buClr>
              <a:buSzPts val="144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88" name="Google Shape;88;p15"/>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89" name="Google Shape;89;p1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90" name="Google Shape;90;p15"/>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p:bg>
      <p:bgPr>
        <a:blipFill rotWithShape="1">
          <a:blip r:embed="rId2">
            <a:alphaModFix/>
          </a:blip>
          <a:tile tx="0" ty="0" sx="99997" sy="99997" flip="none" algn="tl"/>
        </a:blipFill>
        <a:effectLst/>
      </p:bgPr>
    </p:bg>
    <p:spTree>
      <p:nvGrpSpPr>
        <p:cNvPr id="1" name="Shape 91"/>
        <p:cNvGrpSpPr/>
        <p:nvPr/>
      </p:nvGrpSpPr>
      <p:grpSpPr>
        <a:xfrm>
          <a:off x="0" y="0"/>
          <a:ext cx="0" cy="0"/>
          <a:chOff x="0" y="0"/>
          <a:chExt cx="0" cy="0"/>
        </a:xfrm>
      </p:grpSpPr>
      <p:sp>
        <p:nvSpPr>
          <p:cNvPr id="92" name="Google Shape;92;p16"/>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93" name="Google Shape;93;p16"/>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94" name="Google Shape;94;p16"/>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95" name="Google Shape;95;p16"/>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2">
    <p:spTree>
      <p:nvGrpSpPr>
        <p:cNvPr id="1" name="Shape 96"/>
        <p:cNvGrpSpPr/>
        <p:nvPr/>
      </p:nvGrpSpPr>
      <p:grpSpPr>
        <a:xfrm>
          <a:off x="0" y="0"/>
          <a:ext cx="0" cy="0"/>
          <a:chOff x="0" y="0"/>
          <a:chExt cx="0" cy="0"/>
        </a:xfrm>
      </p:grpSpPr>
      <p:sp>
        <p:nvSpPr>
          <p:cNvPr id="97" name="Google Shape;97;p17"/>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5800"/>
              <a:buFont typeface="Arial"/>
              <a:buNone/>
              <a:defRPr sz="5800"/>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98" name="Google Shape;98;p17"/>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228600" algn="l" rtl="0">
              <a:lnSpc>
                <a:spcPct val="100000"/>
              </a:lnSpc>
              <a:spcBef>
                <a:spcPts val="2400"/>
              </a:spcBef>
              <a:spcAft>
                <a:spcPts val="0"/>
              </a:spcAft>
              <a:buClr>
                <a:srgbClr val="000000"/>
              </a:buClr>
              <a:buSzPts val="1800"/>
              <a:buNone/>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99" name="Google Shape;99;p17"/>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00" name="Google Shape;100;p1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01" name="Google Shape;101;p17"/>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タイトル（上）">
  <p:cSld name="タイトル（上）">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04" name="Google Shape;104;p1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3">
    <p:spTree>
      <p:nvGrpSpPr>
        <p:cNvPr id="1" name="Shape 105"/>
        <p:cNvGrpSpPr/>
        <p:nvPr/>
      </p:nvGrpSpPr>
      <p:grpSpPr>
        <a:xfrm>
          <a:off x="0" y="0"/>
          <a:ext cx="0" cy="0"/>
          <a:chOff x="0" y="0"/>
          <a:chExt cx="0" cy="0"/>
        </a:xfrm>
      </p:grpSpPr>
      <p:sp>
        <p:nvSpPr>
          <p:cNvPr id="106" name="Google Shape;106;p19"/>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07" name="Google Shape;107;p19"/>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20040" algn="l" rtl="0">
              <a:lnSpc>
                <a:spcPct val="100000"/>
              </a:lnSpc>
              <a:spcBef>
                <a:spcPts val="2400"/>
              </a:spcBef>
              <a:spcAft>
                <a:spcPts val="0"/>
              </a:spcAft>
              <a:buClr>
                <a:srgbClr val="000000"/>
              </a:buClr>
              <a:buSzPts val="144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08" name="Google Shape;108;p19"/>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09" name="Google Shape;109;p1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10" name="Google Shape;110;p19"/>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2">
    <p:bg>
      <p:bgPr>
        <a:blipFill rotWithShape="1">
          <a:blip r:embed="rId2">
            <a:alphaModFix/>
          </a:blip>
          <a:tile tx="0" ty="0" sx="99997" sy="99997" flip="none" algn="tl"/>
        </a:blipFill>
        <a:effectLst/>
      </p:bgPr>
    </p:bg>
    <p:spTree>
      <p:nvGrpSpPr>
        <p:cNvPr id="1" name="Shape 111"/>
        <p:cNvGrpSpPr/>
        <p:nvPr/>
      </p:nvGrpSpPr>
      <p:grpSpPr>
        <a:xfrm>
          <a:off x="0" y="0"/>
          <a:ext cx="0" cy="0"/>
          <a:chOff x="0" y="0"/>
          <a:chExt cx="0" cy="0"/>
        </a:xfrm>
      </p:grpSpPr>
      <p:sp>
        <p:nvSpPr>
          <p:cNvPr id="112" name="Google Shape;112;p20"/>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13" name="Google Shape;113;p20"/>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14" name="Google Shape;114;p20"/>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15" name="Google Shape;115;p20"/>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4">
    <p:bg>
      <p:bgPr>
        <a:blipFill rotWithShape="1">
          <a:blip r:embed="rId2">
            <a:alphaModFix/>
          </a:blip>
          <a:tile tx="0" ty="0" sx="99997" sy="99997" flip="none" algn="tl"/>
        </a:blipFill>
        <a:effectLst/>
      </p:bgPr>
    </p:bg>
    <p:spTree>
      <p:nvGrpSpPr>
        <p:cNvPr id="1" name="Shape 116"/>
        <p:cNvGrpSpPr/>
        <p:nvPr/>
      </p:nvGrpSpPr>
      <p:grpSpPr>
        <a:xfrm>
          <a:off x="0" y="0"/>
          <a:ext cx="0" cy="0"/>
          <a:chOff x="0" y="0"/>
          <a:chExt cx="0" cy="0"/>
        </a:xfrm>
      </p:grpSpPr>
      <p:sp>
        <p:nvSpPr>
          <p:cNvPr id="117" name="Google Shape;117;p21"/>
          <p:cNvSpPr/>
          <p:nvPr/>
        </p:nvSpPr>
        <p:spPr>
          <a:xfrm>
            <a:off x="-15627" y="-1003"/>
            <a:ext cx="13036200" cy="92970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18" name="Google Shape;118;p21"/>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19" name="Google Shape;119;p21"/>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20" name="Google Shape;120;p21"/>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21" name="Google Shape;121;p2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22" name="Google Shape;122;p21"/>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1" name="Google Shape;21;p3"/>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800"/>
              <a:buNone/>
              <a:defRPr/>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2" name="Google Shape;22;p3"/>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3" name="Google Shape;23;p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4" name="Google Shape;24;p3"/>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タイトル&amp;箇条書き">
  <p:cSld name="タイトル&amp;箇条書き 5">
    <p:spTree>
      <p:nvGrpSpPr>
        <p:cNvPr id="1" name="Shape 123"/>
        <p:cNvGrpSpPr/>
        <p:nvPr/>
      </p:nvGrpSpPr>
      <p:grpSpPr>
        <a:xfrm>
          <a:off x="0" y="0"/>
          <a:ext cx="0" cy="0"/>
          <a:chOff x="0" y="0"/>
          <a:chExt cx="0" cy="0"/>
        </a:xfrm>
      </p:grpSpPr>
      <p:sp>
        <p:nvSpPr>
          <p:cNvPr id="124" name="Google Shape;124;p22"/>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25" name="Google Shape;125;p22"/>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26" name="Google Shape;126;p2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6">
    <p:spTree>
      <p:nvGrpSpPr>
        <p:cNvPr id="1" name="Shape 127"/>
        <p:cNvGrpSpPr/>
        <p:nvPr/>
      </p:nvGrpSpPr>
      <p:grpSpPr>
        <a:xfrm>
          <a:off x="0" y="0"/>
          <a:ext cx="0" cy="0"/>
          <a:chOff x="0" y="0"/>
          <a:chExt cx="0" cy="0"/>
        </a:xfrm>
      </p:grpSpPr>
      <p:sp>
        <p:nvSpPr>
          <p:cNvPr id="128" name="Google Shape;128;p2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29" name="Google Shape;129;p23"/>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30" name="Google Shape;130;p23"/>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31" name="Google Shape;131;p2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32" name="Google Shape;132;p23"/>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画像（横長）">
  <p:cSld name="画像（横長）">
    <p:spTree>
      <p:nvGrpSpPr>
        <p:cNvPr id="1" name="Shape 133"/>
        <p:cNvGrpSpPr/>
        <p:nvPr/>
      </p:nvGrpSpPr>
      <p:grpSpPr>
        <a:xfrm>
          <a:off x="0" y="0"/>
          <a:ext cx="0" cy="0"/>
          <a:chOff x="0" y="0"/>
          <a:chExt cx="0" cy="0"/>
        </a:xfrm>
      </p:grpSpPr>
      <p:sp>
        <p:nvSpPr>
          <p:cNvPr id="134" name="Google Shape;134;p24"/>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35" name="Google Shape;135;p24"/>
          <p:cNvSpPr>
            <a:spLocks noGrp="1"/>
          </p:cNvSpPr>
          <p:nvPr>
            <p:ph type="pic" idx="2"/>
          </p:nvPr>
        </p:nvSpPr>
        <p:spPr>
          <a:xfrm>
            <a:off x="381856" y="114242"/>
            <a:ext cx="12228300" cy="815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36" name="Google Shape;136;p24"/>
          <p:cNvSpPr txBox="1">
            <a:spLocks noGrp="1"/>
          </p:cNvSpPr>
          <p:nvPr>
            <p:ph type="title"/>
          </p:nvPr>
        </p:nvSpPr>
        <p:spPr>
          <a:xfrm>
            <a:off x="1270000" y="7529485"/>
            <a:ext cx="10464900" cy="1019700"/>
          </a:xfrm>
          <a:prstGeom prst="rect">
            <a:avLst/>
          </a:prstGeom>
          <a:noFill/>
          <a:ln>
            <a:noFill/>
          </a:ln>
        </p:spPr>
        <p:txBody>
          <a:bodyPr spcFirstLastPara="1" wrap="square" lIns="50800" tIns="50800" rIns="50800" bIns="50800" anchor="b" anchorCtr="0">
            <a:no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37" name="Google Shape;137;p24"/>
          <p:cNvSpPr txBox="1">
            <a:spLocks noGrp="1"/>
          </p:cNvSpPr>
          <p:nvPr>
            <p:ph type="body" idx="1"/>
          </p:nvPr>
        </p:nvSpPr>
        <p:spPr>
          <a:xfrm>
            <a:off x="1270000" y="8766416"/>
            <a:ext cx="10464900" cy="8745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38" name="Google Shape;138;p2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画像（縦長）">
  <p:cSld name="画像（縦長）">
    <p:bg>
      <p:bgPr>
        <a:blipFill rotWithShape="1">
          <a:blip r:embed="rId2">
            <a:alphaModFix/>
          </a:blip>
          <a:tile tx="0" ty="0" sx="99997" sy="99997" flip="none" algn="tl"/>
        </a:blipFill>
        <a:effectLst/>
      </p:bgPr>
    </p:bg>
    <p:spTree>
      <p:nvGrpSpPr>
        <p:cNvPr id="1" name="Shape 139"/>
        <p:cNvGrpSpPr/>
        <p:nvPr/>
      </p:nvGrpSpPr>
      <p:grpSpPr>
        <a:xfrm>
          <a:off x="0" y="0"/>
          <a:ext cx="0" cy="0"/>
          <a:chOff x="0" y="0"/>
          <a:chExt cx="0" cy="0"/>
        </a:xfrm>
      </p:grpSpPr>
      <p:sp>
        <p:nvSpPr>
          <p:cNvPr id="140" name="Google Shape;140;p25"/>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41" name="Google Shape;141;p25"/>
          <p:cNvSpPr>
            <a:spLocks noGrp="1"/>
          </p:cNvSpPr>
          <p:nvPr>
            <p:ph type="pic" idx="2"/>
          </p:nvPr>
        </p:nvSpPr>
        <p:spPr>
          <a:xfrm>
            <a:off x="3172417" y="635000"/>
            <a:ext cx="12357000" cy="8238000"/>
          </a:xfrm>
          <a:prstGeom prst="rect">
            <a:avLst/>
          </a:prstGeom>
          <a:noFill/>
          <a:ln>
            <a:noFill/>
          </a:ln>
          <a:effectLst>
            <a:outerShdw blurRad="127000" dist="114245"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42" name="Google Shape;142;p25"/>
          <p:cNvSpPr/>
          <p:nvPr/>
        </p:nvSpPr>
        <p:spPr>
          <a:xfrm>
            <a:off x="599644" y="618569"/>
            <a:ext cx="6293700" cy="8229600"/>
          </a:xfrm>
          <a:prstGeom prst="rect">
            <a:avLst/>
          </a:prstGeom>
          <a:solidFill>
            <a:srgbClr val="FFFFFF">
              <a:alpha val="96860"/>
            </a:srgbClr>
          </a:solidFill>
          <a:ln>
            <a:noFill/>
          </a:ln>
          <a:effectLst>
            <a:outerShdw blurRad="127000" dist="114245"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3" name="Google Shape;143;p25"/>
          <p:cNvSpPr txBox="1">
            <a:spLocks noGrp="1"/>
          </p:cNvSpPr>
          <p:nvPr>
            <p:ph type="title"/>
          </p:nvPr>
        </p:nvSpPr>
        <p:spPr>
          <a:xfrm>
            <a:off x="729335" y="903529"/>
            <a:ext cx="6028200" cy="2415600"/>
          </a:xfrm>
          <a:prstGeom prst="rect">
            <a:avLst/>
          </a:prstGeom>
          <a:noFill/>
          <a:ln>
            <a:noFill/>
          </a:ln>
        </p:spPr>
        <p:txBody>
          <a:bodyPr spcFirstLastPara="1" wrap="square" lIns="50800" tIns="50800" rIns="50800" bIns="50800" anchor="b" anchorCtr="0">
            <a:noAutofit/>
          </a:bodyPr>
          <a:lstStyle>
            <a:lvl1pPr lvl="0" algn="ctr" rtl="0">
              <a:lnSpc>
                <a:spcPct val="60000"/>
              </a:lnSpc>
              <a:spcBef>
                <a:spcPts val="0"/>
              </a:spcBef>
              <a:spcAft>
                <a:spcPts val="0"/>
              </a:spcAft>
              <a:buClr>
                <a:srgbClr val="DF1F00"/>
              </a:buClr>
              <a:buSzPts val="4800"/>
              <a:buFont typeface="Arial"/>
              <a:buNone/>
              <a:defRPr sz="4800">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44" name="Google Shape;144;p25"/>
          <p:cNvSpPr txBox="1">
            <a:spLocks noGrp="1"/>
          </p:cNvSpPr>
          <p:nvPr>
            <p:ph type="body" idx="1"/>
          </p:nvPr>
        </p:nvSpPr>
        <p:spPr>
          <a:xfrm>
            <a:off x="952500" y="4119320"/>
            <a:ext cx="5334000" cy="44286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45" name="Google Shape;145;p2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箇条書き">
  <p:cSld name="箇条書き">
    <p:bg>
      <p:bgPr>
        <a:blipFill rotWithShape="1">
          <a:blip r:embed="rId2">
            <a:alphaModFix/>
          </a:blip>
          <a:tile tx="0" ty="0" sx="99997" sy="99997" flip="none" algn="tl"/>
        </a:blipFill>
        <a:effectLst/>
      </p:bgPr>
    </p:bg>
    <p:spTree>
      <p:nvGrpSpPr>
        <p:cNvPr id="1" name="Shape 146"/>
        <p:cNvGrpSpPr/>
        <p:nvPr/>
      </p:nvGrpSpPr>
      <p:grpSpPr>
        <a:xfrm>
          <a:off x="0" y="0"/>
          <a:ext cx="0" cy="0"/>
          <a:chOff x="0" y="0"/>
          <a:chExt cx="0" cy="0"/>
        </a:xfrm>
      </p:grpSpPr>
      <p:sp>
        <p:nvSpPr>
          <p:cNvPr id="147" name="Google Shape;147;p26"/>
          <p:cNvSpPr/>
          <p:nvPr/>
        </p:nvSpPr>
        <p:spPr>
          <a:xfrm>
            <a:off x="-15627" y="457519"/>
            <a:ext cx="13036200" cy="88386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8" name="Google Shape;148;p26"/>
          <p:cNvSpPr txBox="1">
            <a:spLocks noGrp="1"/>
          </p:cNvSpPr>
          <p:nvPr>
            <p:ph type="body" idx="1"/>
          </p:nvPr>
        </p:nvSpPr>
        <p:spPr>
          <a:xfrm>
            <a:off x="952500" y="1153762"/>
            <a:ext cx="11099700" cy="77361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49" name="Google Shape;149;p26"/>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50" name="Google Shape;150;p2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タイトル、箇条書き、画像">
  <p:cSld name="タイトル、箇条書き、画像">
    <p:spTree>
      <p:nvGrpSpPr>
        <p:cNvPr id="1" name="Shape 151"/>
        <p:cNvGrpSpPr/>
        <p:nvPr/>
      </p:nvGrpSpPr>
      <p:grpSpPr>
        <a:xfrm>
          <a:off x="0" y="0"/>
          <a:ext cx="0" cy="0"/>
          <a:chOff x="0" y="0"/>
          <a:chExt cx="0" cy="0"/>
        </a:xfrm>
      </p:grpSpPr>
      <p:sp>
        <p:nvSpPr>
          <p:cNvPr id="152" name="Google Shape;152;p27"/>
          <p:cNvSpPr>
            <a:spLocks noGrp="1"/>
          </p:cNvSpPr>
          <p:nvPr>
            <p:ph type="pic" idx="2"/>
          </p:nvPr>
        </p:nvSpPr>
        <p:spPr>
          <a:xfrm>
            <a:off x="4533900" y="2603500"/>
            <a:ext cx="9429600" cy="62865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53" name="Google Shape;153;p27"/>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54" name="Google Shape;154;p27"/>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55" name="Google Shape;155;p27"/>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56" name="Google Shape;156;p2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57" name="Google Shape;157;p27"/>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タイトル、箇条書き、画像 2画像">
  <p:cSld name="タイトル、箇条書き、画像 2画像">
    <p:spTree>
      <p:nvGrpSpPr>
        <p:cNvPr id="1" name="Shape 158"/>
        <p:cNvGrpSpPr/>
        <p:nvPr/>
      </p:nvGrpSpPr>
      <p:grpSpPr>
        <a:xfrm>
          <a:off x="0" y="0"/>
          <a:ext cx="0" cy="0"/>
          <a:chOff x="0" y="0"/>
          <a:chExt cx="0" cy="0"/>
        </a:xfrm>
      </p:grpSpPr>
      <p:sp>
        <p:nvSpPr>
          <p:cNvPr id="159" name="Google Shape;159;p28"/>
          <p:cNvSpPr>
            <a:spLocks noGrp="1"/>
          </p:cNvSpPr>
          <p:nvPr>
            <p:ph type="pic" idx="2"/>
          </p:nvPr>
        </p:nvSpPr>
        <p:spPr>
          <a:xfrm>
            <a:off x="4533900" y="2400300"/>
            <a:ext cx="9429600" cy="31749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60" name="Google Shape;160;p28"/>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61" name="Google Shape;161;p28"/>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62" name="Google Shape;162;p28"/>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63" name="Google Shape;163;p2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64" name="Google Shape;164;p28"/>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65" name="Google Shape;165;p28"/>
          <p:cNvSpPr>
            <a:spLocks noGrp="1"/>
          </p:cNvSpPr>
          <p:nvPr>
            <p:ph type="pic" idx="3"/>
          </p:nvPr>
        </p:nvSpPr>
        <p:spPr>
          <a:xfrm>
            <a:off x="4533900" y="5817891"/>
            <a:ext cx="9429600" cy="31749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引用">
  <p:cSld name="引用">
    <p:spTree>
      <p:nvGrpSpPr>
        <p:cNvPr id="1" name="Shape 166"/>
        <p:cNvGrpSpPr/>
        <p:nvPr/>
      </p:nvGrpSpPr>
      <p:grpSpPr>
        <a:xfrm>
          <a:off x="0" y="0"/>
          <a:ext cx="0" cy="0"/>
          <a:chOff x="0" y="0"/>
          <a:chExt cx="0" cy="0"/>
        </a:xfrm>
      </p:grpSpPr>
      <p:sp>
        <p:nvSpPr>
          <p:cNvPr id="167" name="Google Shape;167;p29"/>
          <p:cNvSpPr txBox="1">
            <a:spLocks noGrp="1"/>
          </p:cNvSpPr>
          <p:nvPr>
            <p:ph type="body" idx="1"/>
          </p:nvPr>
        </p:nvSpPr>
        <p:spPr>
          <a:xfrm>
            <a:off x="1270000" y="8535368"/>
            <a:ext cx="10464900" cy="4698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2400"/>
              <a:buFont typeface="Helvetica Neue"/>
              <a:buNone/>
              <a:defRPr sz="2400">
                <a:latin typeface="Helvetica Neue"/>
                <a:ea typeface="Helvetica Neue"/>
                <a:cs typeface="Helvetica Neue"/>
                <a:sym typeface="Helvetica Neue"/>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68" name="Google Shape;168;p29"/>
          <p:cNvSpPr txBox="1">
            <a:spLocks noGrp="1"/>
          </p:cNvSpPr>
          <p:nvPr>
            <p:ph type="body" idx="2"/>
          </p:nvPr>
        </p:nvSpPr>
        <p:spPr>
          <a:xfrm>
            <a:off x="1270000" y="4267200"/>
            <a:ext cx="10464900" cy="685800"/>
          </a:xfrm>
          <a:prstGeom prst="rect">
            <a:avLst/>
          </a:prstGeom>
          <a:noFill/>
          <a:ln>
            <a:noFill/>
          </a:ln>
        </p:spPr>
        <p:txBody>
          <a:bodyPr spcFirstLastPara="1" wrap="square" lIns="50800" tIns="50800" rIns="50800" bIns="50800" anchor="ctr" anchorCtr="0">
            <a:noAutofit/>
          </a:bodyPr>
          <a:lstStyle>
            <a:lvl1pPr marL="457200" lvl="0" indent="-228600" algn="ctr" rtl="0">
              <a:lnSpc>
                <a:spcPct val="100000"/>
              </a:lnSpc>
              <a:spcBef>
                <a:spcPts val="0"/>
              </a:spcBef>
              <a:spcAft>
                <a:spcPts val="0"/>
              </a:spcAft>
              <a:buClr>
                <a:srgbClr val="000000"/>
              </a:buClr>
              <a:buSzPts val="3800"/>
              <a:buFont typeface="Arial"/>
              <a:buNone/>
              <a:defRPr sz="3800"/>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69" name="Google Shape;169;p29"/>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70" name="Google Shape;170;p2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matchingName="背景写真のみ">
  <p:cSld name="背景写真のみ">
    <p:bg>
      <p:bgPr>
        <a:blipFill rotWithShape="1">
          <a:blip r:embed="rId2">
            <a:alphaModFix/>
          </a:blip>
          <a:tile tx="0" ty="0" sx="99997" sy="99997" flip="none" algn="tl"/>
        </a:blipFill>
        <a:effectLst/>
      </p:bgPr>
    </p:bg>
    <p:spTree>
      <p:nvGrpSpPr>
        <p:cNvPr id="1" name="Shape 171"/>
        <p:cNvGrpSpPr/>
        <p:nvPr/>
      </p:nvGrpSpPr>
      <p:grpSpPr>
        <a:xfrm>
          <a:off x="0" y="0"/>
          <a:ext cx="0" cy="0"/>
          <a:chOff x="0" y="0"/>
          <a:chExt cx="0" cy="0"/>
        </a:xfrm>
      </p:grpSpPr>
      <p:sp>
        <p:nvSpPr>
          <p:cNvPr id="172" name="Google Shape;172;p3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matchingName="写真">
  <p:cSld name="写真">
    <p:spTree>
      <p:nvGrpSpPr>
        <p:cNvPr id="1" name="Shape 173"/>
        <p:cNvGrpSpPr/>
        <p:nvPr/>
      </p:nvGrpSpPr>
      <p:grpSpPr>
        <a:xfrm>
          <a:off x="0" y="0"/>
          <a:ext cx="0" cy="0"/>
          <a:chOff x="0" y="0"/>
          <a:chExt cx="0" cy="0"/>
        </a:xfrm>
      </p:grpSpPr>
      <p:sp>
        <p:nvSpPr>
          <p:cNvPr id="174" name="Google Shape;174;p31"/>
          <p:cNvSpPr>
            <a:spLocks noGrp="1"/>
          </p:cNvSpPr>
          <p:nvPr>
            <p:ph type="pic" idx="2"/>
          </p:nvPr>
        </p:nvSpPr>
        <p:spPr>
          <a:xfrm>
            <a:off x="-812800" y="0"/>
            <a:ext cx="14622900" cy="97536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75" name="Google Shape;175;p31"/>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76" name="Google Shape;176;p3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p:bg>
      <p:bgPr>
        <a:blipFill rotWithShape="1">
          <a:blip r:embed="rId2">
            <a:alphaModFix/>
          </a:blip>
          <a:tile tx="0" ty="0" sx="99997" sy="99997" flip="none" algn="tl"/>
        </a:blipFill>
        <a:effectLst/>
      </p:bgPr>
    </p:bg>
    <p:spTree>
      <p:nvGrpSpPr>
        <p:cNvPr id="1" name="Shape 25"/>
        <p:cNvGrpSpPr/>
        <p:nvPr/>
      </p:nvGrpSpPr>
      <p:grpSpPr>
        <a:xfrm>
          <a:off x="0" y="0"/>
          <a:ext cx="0" cy="0"/>
          <a:chOff x="0" y="0"/>
          <a:chExt cx="0" cy="0"/>
        </a:xfrm>
      </p:grpSpPr>
      <p:sp>
        <p:nvSpPr>
          <p:cNvPr id="26" name="Google Shape;26;p4"/>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7" name="Google Shape;27;p4"/>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8" name="Google Shape;28;p4"/>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9" name="Google Shape;29;p4"/>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7">
    <p:spTree>
      <p:nvGrpSpPr>
        <p:cNvPr id="1" name="Shape 177"/>
        <p:cNvGrpSpPr/>
        <p:nvPr/>
      </p:nvGrpSpPr>
      <p:grpSpPr>
        <a:xfrm>
          <a:off x="0" y="0"/>
          <a:ext cx="0" cy="0"/>
          <a:chOff x="0" y="0"/>
          <a:chExt cx="0" cy="0"/>
        </a:xfrm>
      </p:grpSpPr>
      <p:sp>
        <p:nvSpPr>
          <p:cNvPr id="178" name="Google Shape;178;p32"/>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5800"/>
              <a:buFont typeface="Arial"/>
              <a:buNone/>
              <a:defRPr sz="5800"/>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79" name="Google Shape;179;p32"/>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b="1">
                <a:latin typeface="Arial"/>
                <a:ea typeface="Arial"/>
                <a:cs typeface="Arial"/>
                <a:sym typeface="Arial"/>
              </a:defRPr>
            </a:lvl1pPr>
            <a:lvl2pPr marL="914400" lvl="1" indent="-228600" algn="l" rtl="0">
              <a:lnSpc>
                <a:spcPct val="100000"/>
              </a:lnSpc>
              <a:spcBef>
                <a:spcPts val="2400"/>
              </a:spcBef>
              <a:spcAft>
                <a:spcPts val="0"/>
              </a:spcAft>
              <a:buClr>
                <a:srgbClr val="000000"/>
              </a:buClr>
              <a:buSzPts val="3200"/>
              <a:buFont typeface="Arial"/>
              <a:buNone/>
              <a:defRPr b="1">
                <a:latin typeface="Arial"/>
                <a:ea typeface="Arial"/>
                <a:cs typeface="Arial"/>
                <a:sym typeface="Arial"/>
              </a:defRPr>
            </a:lvl2pPr>
            <a:lvl3pPr marL="1371600" lvl="2" indent="-381000" algn="l" rtl="0">
              <a:lnSpc>
                <a:spcPct val="100000"/>
              </a:lnSpc>
              <a:spcBef>
                <a:spcPts val="2400"/>
              </a:spcBef>
              <a:spcAft>
                <a:spcPts val="0"/>
              </a:spcAft>
              <a:buClr>
                <a:srgbClr val="000000"/>
              </a:buClr>
              <a:buSzPts val="2400"/>
              <a:buFont typeface="Arial"/>
              <a:buChar char="•"/>
              <a:defRPr b="1">
                <a:latin typeface="Arial"/>
                <a:ea typeface="Arial"/>
                <a:cs typeface="Arial"/>
                <a:sym typeface="Arial"/>
              </a:defRPr>
            </a:lvl3pPr>
            <a:lvl4pPr marL="1828800" lvl="3" indent="-381000" algn="l" rtl="0">
              <a:lnSpc>
                <a:spcPct val="100000"/>
              </a:lnSpc>
              <a:spcBef>
                <a:spcPts val="2400"/>
              </a:spcBef>
              <a:spcAft>
                <a:spcPts val="0"/>
              </a:spcAft>
              <a:buClr>
                <a:srgbClr val="000000"/>
              </a:buClr>
              <a:buSzPts val="2400"/>
              <a:buFont typeface="Arial"/>
              <a:buChar char="•"/>
              <a:defRPr b="1">
                <a:latin typeface="Arial"/>
                <a:ea typeface="Arial"/>
                <a:cs typeface="Arial"/>
                <a:sym typeface="Arial"/>
              </a:defRPr>
            </a:lvl4pPr>
            <a:lvl5pPr marL="2286000" lvl="4" indent="-381000" algn="l" rtl="0">
              <a:lnSpc>
                <a:spcPct val="100000"/>
              </a:lnSpc>
              <a:spcBef>
                <a:spcPts val="2400"/>
              </a:spcBef>
              <a:spcAft>
                <a:spcPts val="0"/>
              </a:spcAft>
              <a:buClr>
                <a:srgbClr val="000000"/>
              </a:buClr>
              <a:buSzPts val="2400"/>
              <a:buFont typeface="Arial"/>
              <a:buChar char="•"/>
              <a:defRPr b="1">
                <a:latin typeface="Arial"/>
                <a:ea typeface="Arial"/>
                <a:cs typeface="Arial"/>
                <a:sym typeface="Arial"/>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80" name="Google Shape;180;p32"/>
          <p:cNvSpPr/>
          <p:nvPr/>
        </p:nvSpPr>
        <p:spPr>
          <a:xfrm>
            <a:off x="12137539" y="8924439"/>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81" name="Google Shape;181;p32"/>
          <p:cNvSpPr/>
          <p:nvPr/>
        </p:nvSpPr>
        <p:spPr>
          <a:xfrm>
            <a:off x="329337"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82" name="Google Shape;182;p32"/>
          <p:cNvSpPr txBox="1">
            <a:spLocks noGrp="1"/>
          </p:cNvSpPr>
          <p:nvPr>
            <p:ph type="sldNum" idx="12"/>
          </p:nvPr>
        </p:nvSpPr>
        <p:spPr>
          <a:xfrm>
            <a:off x="12294727" y="9102239"/>
            <a:ext cx="396900" cy="406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8">
    <p:spTree>
      <p:nvGrpSpPr>
        <p:cNvPr id="1" name="Shape 183"/>
        <p:cNvGrpSpPr/>
        <p:nvPr/>
      </p:nvGrpSpPr>
      <p:grpSpPr>
        <a:xfrm>
          <a:off x="0" y="0"/>
          <a:ext cx="0" cy="0"/>
          <a:chOff x="0" y="0"/>
          <a:chExt cx="0" cy="0"/>
        </a:xfrm>
      </p:grpSpPr>
      <p:sp>
        <p:nvSpPr>
          <p:cNvPr id="184" name="Google Shape;184;p3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85" name="Google Shape;185;p33"/>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20040" algn="l" rtl="0">
              <a:lnSpc>
                <a:spcPct val="100000"/>
              </a:lnSpc>
              <a:spcBef>
                <a:spcPts val="2400"/>
              </a:spcBef>
              <a:spcAft>
                <a:spcPts val="0"/>
              </a:spcAft>
              <a:buClr>
                <a:srgbClr val="000000"/>
              </a:buClr>
              <a:buSzPts val="144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86" name="Google Shape;186;p33"/>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87" name="Google Shape;187;p3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88" name="Google Shape;188;p33"/>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matchingName="タイトル（中央）" type="tx">
  <p:cSld name="TITLE_AND_BODY">
    <p:bg>
      <p:bgPr>
        <a:blipFill rotWithShape="1">
          <a:blip r:embed="rId2">
            <a:alphaModFix/>
          </a:blip>
          <a:tile tx="0" ty="0" sx="99997" sy="99997" flip="none" algn="tl"/>
        </a:blipFill>
        <a:effectLst/>
      </p:bgPr>
    </p:bg>
    <p:spTree>
      <p:nvGrpSpPr>
        <p:cNvPr id="1" name="Shape 195"/>
        <p:cNvGrpSpPr/>
        <p:nvPr/>
      </p:nvGrpSpPr>
      <p:grpSpPr>
        <a:xfrm>
          <a:off x="0" y="0"/>
          <a:ext cx="0" cy="0"/>
          <a:chOff x="0" y="0"/>
          <a:chExt cx="0" cy="0"/>
        </a:xfrm>
      </p:grpSpPr>
      <p:sp>
        <p:nvSpPr>
          <p:cNvPr id="196" name="Google Shape;196;p35"/>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97" name="Google Shape;197;p35"/>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98" name="Google Shape;198;p35"/>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rm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99" name="Google Shape;199;p35"/>
          <p:cNvSpPr txBox="1">
            <a:spLocks noGrp="1"/>
          </p:cNvSpPr>
          <p:nvPr>
            <p:ph type="sldNum" idx="12"/>
          </p:nvPr>
        </p:nvSpPr>
        <p:spPr>
          <a:xfrm>
            <a:off x="12269112" y="91149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p:spTree>
      <p:nvGrpSpPr>
        <p:cNvPr id="1" name="Shape 200"/>
        <p:cNvGrpSpPr/>
        <p:nvPr/>
      </p:nvGrpSpPr>
      <p:grpSpPr>
        <a:xfrm>
          <a:off x="0" y="0"/>
          <a:ext cx="0" cy="0"/>
          <a:chOff x="0" y="0"/>
          <a:chExt cx="0" cy="0"/>
        </a:xfrm>
      </p:grpSpPr>
      <p:sp>
        <p:nvSpPr>
          <p:cNvPr id="201" name="Google Shape;201;p36"/>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rm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02" name="Google Shape;202;p36"/>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rm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20040" algn="l" rtl="0">
              <a:lnSpc>
                <a:spcPct val="100000"/>
              </a:lnSpc>
              <a:spcBef>
                <a:spcPts val="2400"/>
              </a:spcBef>
              <a:spcAft>
                <a:spcPts val="0"/>
              </a:spcAft>
              <a:buClr>
                <a:srgbClr val="000000"/>
              </a:buClr>
              <a:buSzPts val="144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03" name="Google Shape;203;p36"/>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04" name="Google Shape;204;p3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205" name="Google Shape;205;p36"/>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matchingName="タイトル &amp; サブタイトル" type="title">
  <p:cSld name="TITLE">
    <p:spTree>
      <p:nvGrpSpPr>
        <p:cNvPr id="1" name="Shape 206"/>
        <p:cNvGrpSpPr/>
        <p:nvPr/>
      </p:nvGrpSpPr>
      <p:grpSpPr>
        <a:xfrm>
          <a:off x="0" y="0"/>
          <a:ext cx="0" cy="0"/>
          <a:chOff x="0" y="0"/>
          <a:chExt cx="0" cy="0"/>
        </a:xfrm>
      </p:grpSpPr>
      <p:pic>
        <p:nvPicPr>
          <p:cNvPr id="207" name="Google Shape;207;p37" descr="fujisakura.jpg"/>
          <p:cNvPicPr preferRelativeResize="0"/>
          <p:nvPr/>
        </p:nvPicPr>
        <p:blipFill rotWithShape="1">
          <a:blip r:embed="rId2">
            <a:alphaModFix/>
          </a:blip>
          <a:srcRect/>
          <a:stretch/>
        </p:blipFill>
        <p:spPr>
          <a:xfrm>
            <a:off x="0" y="0"/>
            <a:ext cx="13004800" cy="9753600"/>
          </a:xfrm>
          <a:prstGeom prst="rect">
            <a:avLst/>
          </a:prstGeom>
          <a:noFill/>
          <a:ln>
            <a:noFill/>
          </a:ln>
        </p:spPr>
      </p:pic>
      <p:sp>
        <p:nvSpPr>
          <p:cNvPr id="208" name="Google Shape;208;p37"/>
          <p:cNvSpPr/>
          <p:nvPr/>
        </p:nvSpPr>
        <p:spPr>
          <a:xfrm>
            <a:off x="-2584" y="4192129"/>
            <a:ext cx="13010100" cy="2423700"/>
          </a:xfrm>
          <a:prstGeom prst="rect">
            <a:avLst/>
          </a:prstGeom>
          <a:solidFill>
            <a:srgbClr val="FFFFFF">
              <a:alpha val="85490"/>
            </a:srgbClr>
          </a:solidFill>
          <a:ln>
            <a:noFill/>
          </a:ln>
          <a:effectLst>
            <a:outerShdw blurRad="152400" dist="150446" dir="5400000" rotWithShape="0">
              <a:srgbClr val="000000">
                <a:alpha val="5804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09" name="Google Shape;209;p37"/>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rmAutofit/>
          </a:bodyPr>
          <a:lstStyle>
            <a:lvl1pPr lvl="0" algn="ctr" rtl="0">
              <a:lnSpc>
                <a:spcPct val="100000"/>
              </a:lnSpc>
              <a:spcBef>
                <a:spcPts val="0"/>
              </a:spcBef>
              <a:spcAft>
                <a:spcPts val="0"/>
              </a:spcAft>
              <a:buClr>
                <a:srgbClr val="DF1F00"/>
              </a:buClr>
              <a:buSzPts val="6400"/>
              <a:buFont typeface="Arial"/>
              <a:buNone/>
              <a:defRPr>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10" name="Google Shape;210;p37"/>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t" anchorCtr="0">
            <a:norm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11" name="Google Shape;211;p37"/>
          <p:cNvSpPr txBox="1">
            <a:spLocks noGrp="1"/>
          </p:cNvSpPr>
          <p:nvPr>
            <p:ph type="sldNum" idx="12"/>
          </p:nvPr>
        </p:nvSpPr>
        <p:spPr>
          <a:xfrm>
            <a:off x="-326812" y="-3008932"/>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matchingName="画像（横長）">
  <p:cSld name="画像（横長）">
    <p:spTree>
      <p:nvGrpSpPr>
        <p:cNvPr id="1" name="Shape 212"/>
        <p:cNvGrpSpPr/>
        <p:nvPr/>
      </p:nvGrpSpPr>
      <p:grpSpPr>
        <a:xfrm>
          <a:off x="0" y="0"/>
          <a:ext cx="0" cy="0"/>
          <a:chOff x="0" y="0"/>
          <a:chExt cx="0" cy="0"/>
        </a:xfrm>
      </p:grpSpPr>
      <p:sp>
        <p:nvSpPr>
          <p:cNvPr id="213" name="Google Shape;213;p38"/>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14" name="Google Shape;214;p38"/>
          <p:cNvSpPr>
            <a:spLocks noGrp="1"/>
          </p:cNvSpPr>
          <p:nvPr>
            <p:ph type="pic" idx="2"/>
          </p:nvPr>
        </p:nvSpPr>
        <p:spPr>
          <a:xfrm>
            <a:off x="381856" y="114242"/>
            <a:ext cx="12228300" cy="815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215" name="Google Shape;215;p38"/>
          <p:cNvSpPr txBox="1">
            <a:spLocks noGrp="1"/>
          </p:cNvSpPr>
          <p:nvPr>
            <p:ph type="title"/>
          </p:nvPr>
        </p:nvSpPr>
        <p:spPr>
          <a:xfrm>
            <a:off x="1270000" y="7529485"/>
            <a:ext cx="10464900" cy="1019700"/>
          </a:xfrm>
          <a:prstGeom prst="rect">
            <a:avLst/>
          </a:prstGeom>
          <a:noFill/>
          <a:ln>
            <a:noFill/>
          </a:ln>
        </p:spPr>
        <p:txBody>
          <a:bodyPr spcFirstLastPara="1" wrap="square" lIns="50800" tIns="50800" rIns="50800" bIns="50800" anchor="b" anchorCtr="0">
            <a:norm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16" name="Google Shape;216;p38"/>
          <p:cNvSpPr txBox="1">
            <a:spLocks noGrp="1"/>
          </p:cNvSpPr>
          <p:nvPr>
            <p:ph type="body" idx="1"/>
          </p:nvPr>
        </p:nvSpPr>
        <p:spPr>
          <a:xfrm>
            <a:off x="1270000" y="8766416"/>
            <a:ext cx="10464900" cy="874500"/>
          </a:xfrm>
          <a:prstGeom prst="rect">
            <a:avLst/>
          </a:prstGeom>
          <a:noFill/>
          <a:ln>
            <a:noFill/>
          </a:ln>
        </p:spPr>
        <p:txBody>
          <a:bodyPr spcFirstLastPara="1" wrap="square" lIns="50800" tIns="50800" rIns="50800" bIns="50800" anchor="t" anchorCtr="0">
            <a:norm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17" name="Google Shape;217;p3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matchingName="画像（縦長）">
  <p:cSld name="画像（縦長）">
    <p:bg>
      <p:bgPr>
        <a:blipFill rotWithShape="1">
          <a:blip r:embed="rId2">
            <a:alphaModFix/>
          </a:blip>
          <a:tile tx="0" ty="0" sx="99997" sy="99997" flip="none" algn="tl"/>
        </a:blipFill>
        <a:effectLst/>
      </p:bgPr>
    </p:bg>
    <p:spTree>
      <p:nvGrpSpPr>
        <p:cNvPr id="1" name="Shape 218"/>
        <p:cNvGrpSpPr/>
        <p:nvPr/>
      </p:nvGrpSpPr>
      <p:grpSpPr>
        <a:xfrm>
          <a:off x="0" y="0"/>
          <a:ext cx="0" cy="0"/>
          <a:chOff x="0" y="0"/>
          <a:chExt cx="0" cy="0"/>
        </a:xfrm>
      </p:grpSpPr>
      <p:sp>
        <p:nvSpPr>
          <p:cNvPr id="219" name="Google Shape;219;p39"/>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20" name="Google Shape;220;p39"/>
          <p:cNvSpPr>
            <a:spLocks noGrp="1"/>
          </p:cNvSpPr>
          <p:nvPr>
            <p:ph type="pic" idx="2"/>
          </p:nvPr>
        </p:nvSpPr>
        <p:spPr>
          <a:xfrm>
            <a:off x="3172417" y="635000"/>
            <a:ext cx="12357000" cy="8238000"/>
          </a:xfrm>
          <a:prstGeom prst="rect">
            <a:avLst/>
          </a:prstGeom>
          <a:noFill/>
          <a:ln>
            <a:noFill/>
          </a:ln>
          <a:effectLst>
            <a:outerShdw blurRad="127000" dist="114245"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221" name="Google Shape;221;p39"/>
          <p:cNvSpPr/>
          <p:nvPr/>
        </p:nvSpPr>
        <p:spPr>
          <a:xfrm>
            <a:off x="599644" y="618569"/>
            <a:ext cx="6293700" cy="8229600"/>
          </a:xfrm>
          <a:prstGeom prst="rect">
            <a:avLst/>
          </a:prstGeom>
          <a:solidFill>
            <a:srgbClr val="FFFFFF">
              <a:alpha val="96860"/>
            </a:srgbClr>
          </a:solidFill>
          <a:ln>
            <a:noFill/>
          </a:ln>
          <a:effectLst>
            <a:outerShdw blurRad="127000" dist="114245"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22" name="Google Shape;222;p39"/>
          <p:cNvSpPr txBox="1">
            <a:spLocks noGrp="1"/>
          </p:cNvSpPr>
          <p:nvPr>
            <p:ph type="title"/>
          </p:nvPr>
        </p:nvSpPr>
        <p:spPr>
          <a:xfrm>
            <a:off x="729335" y="903529"/>
            <a:ext cx="6028200" cy="2415600"/>
          </a:xfrm>
          <a:prstGeom prst="rect">
            <a:avLst/>
          </a:prstGeom>
          <a:noFill/>
          <a:ln>
            <a:noFill/>
          </a:ln>
        </p:spPr>
        <p:txBody>
          <a:bodyPr spcFirstLastPara="1" wrap="square" lIns="50800" tIns="50800" rIns="50800" bIns="50800" anchor="b" anchorCtr="0">
            <a:normAutofit/>
          </a:bodyPr>
          <a:lstStyle>
            <a:lvl1pPr lvl="0" algn="ctr" rtl="0">
              <a:lnSpc>
                <a:spcPct val="60000"/>
              </a:lnSpc>
              <a:spcBef>
                <a:spcPts val="0"/>
              </a:spcBef>
              <a:spcAft>
                <a:spcPts val="0"/>
              </a:spcAft>
              <a:buClr>
                <a:srgbClr val="DF1F00"/>
              </a:buClr>
              <a:buSzPts val="4800"/>
              <a:buFont typeface="Arial"/>
              <a:buNone/>
              <a:defRPr sz="4800">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23" name="Google Shape;223;p39"/>
          <p:cNvSpPr txBox="1">
            <a:spLocks noGrp="1"/>
          </p:cNvSpPr>
          <p:nvPr>
            <p:ph type="body" idx="1"/>
          </p:nvPr>
        </p:nvSpPr>
        <p:spPr>
          <a:xfrm>
            <a:off x="952500" y="4119320"/>
            <a:ext cx="5334000" cy="4428600"/>
          </a:xfrm>
          <a:prstGeom prst="rect">
            <a:avLst/>
          </a:prstGeom>
          <a:noFill/>
          <a:ln>
            <a:noFill/>
          </a:ln>
        </p:spPr>
        <p:txBody>
          <a:bodyPr spcFirstLastPara="1" wrap="square" lIns="50800" tIns="50800" rIns="50800" bIns="50800" anchor="t" anchorCtr="0">
            <a:norm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24" name="Google Shape;224;p3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タイトル（上）">
  <p:cSld name="タイトル（上）">
    <p:spTree>
      <p:nvGrpSpPr>
        <p:cNvPr id="1" name="Shape 225"/>
        <p:cNvGrpSpPr/>
        <p:nvPr/>
      </p:nvGrpSpPr>
      <p:grpSpPr>
        <a:xfrm>
          <a:off x="0" y="0"/>
          <a:ext cx="0" cy="0"/>
          <a:chOff x="0" y="0"/>
          <a:chExt cx="0" cy="0"/>
        </a:xfrm>
      </p:grpSpPr>
      <p:sp>
        <p:nvSpPr>
          <p:cNvPr id="226" name="Google Shape;226;p4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27" name="Google Shape;227;p4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2">
    <p:spTree>
      <p:nvGrpSpPr>
        <p:cNvPr id="1" name="Shape 228"/>
        <p:cNvGrpSpPr/>
        <p:nvPr/>
      </p:nvGrpSpPr>
      <p:grpSpPr>
        <a:xfrm>
          <a:off x="0" y="0"/>
          <a:ext cx="0" cy="0"/>
          <a:chOff x="0" y="0"/>
          <a:chExt cx="0" cy="0"/>
        </a:xfrm>
      </p:grpSpPr>
      <p:sp>
        <p:nvSpPr>
          <p:cNvPr id="229" name="Google Shape;229;p41"/>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rm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30" name="Google Shape;230;p41"/>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rm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31" name="Google Shape;231;p41"/>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32" name="Google Shape;232;p4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233" name="Google Shape;233;p41"/>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matchingName="箇条書き">
  <p:cSld name="箇条書き">
    <p:bg>
      <p:bgPr>
        <a:blipFill rotWithShape="1">
          <a:blip r:embed="rId2">
            <a:alphaModFix/>
          </a:blip>
          <a:tile tx="0" ty="0" sx="99997" sy="99997" flip="none" algn="tl"/>
        </a:blipFill>
        <a:effectLst/>
      </p:bgPr>
    </p:bg>
    <p:spTree>
      <p:nvGrpSpPr>
        <p:cNvPr id="1" name="Shape 234"/>
        <p:cNvGrpSpPr/>
        <p:nvPr/>
      </p:nvGrpSpPr>
      <p:grpSpPr>
        <a:xfrm>
          <a:off x="0" y="0"/>
          <a:ext cx="0" cy="0"/>
          <a:chOff x="0" y="0"/>
          <a:chExt cx="0" cy="0"/>
        </a:xfrm>
      </p:grpSpPr>
      <p:sp>
        <p:nvSpPr>
          <p:cNvPr id="235" name="Google Shape;235;p42"/>
          <p:cNvSpPr/>
          <p:nvPr/>
        </p:nvSpPr>
        <p:spPr>
          <a:xfrm>
            <a:off x="-15627" y="457519"/>
            <a:ext cx="13036200" cy="88386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36" name="Google Shape;236;p42"/>
          <p:cNvSpPr txBox="1">
            <a:spLocks noGrp="1"/>
          </p:cNvSpPr>
          <p:nvPr>
            <p:ph type="body" idx="1"/>
          </p:nvPr>
        </p:nvSpPr>
        <p:spPr>
          <a:xfrm>
            <a:off x="952500" y="1153762"/>
            <a:ext cx="11099700" cy="7736100"/>
          </a:xfrm>
          <a:prstGeom prst="rect">
            <a:avLst/>
          </a:prstGeom>
          <a:noFill/>
          <a:ln>
            <a:noFill/>
          </a:ln>
        </p:spPr>
        <p:txBody>
          <a:bodyPr spcFirstLastPara="1" wrap="square" lIns="50800" tIns="50800" rIns="50800" bIns="50800" anchor="t" anchorCtr="0">
            <a:norm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37" name="Google Shape;237;p42"/>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38" name="Google Shape;238;p4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2">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2" name="Google Shape;32;p5"/>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None/>
              <a:defRPr sz="3200"/>
            </a:lvl1pPr>
            <a:lvl2pPr marL="914400" lvl="1" indent="-391160" algn="l" rtl="0">
              <a:lnSpc>
                <a:spcPct val="100000"/>
              </a:lnSpc>
              <a:spcBef>
                <a:spcPts val="2400"/>
              </a:spcBef>
              <a:spcAft>
                <a:spcPts val="0"/>
              </a:spcAft>
              <a:buClr>
                <a:srgbClr val="000000"/>
              </a:buClr>
              <a:buSzPts val="256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33" name="Google Shape;33;p5"/>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4" name="Google Shape;34;p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5"/>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matchingName="タイトル、箇条書き、画像">
  <p:cSld name="タイトル、箇条書き、画像">
    <p:spTree>
      <p:nvGrpSpPr>
        <p:cNvPr id="1" name="Shape 239"/>
        <p:cNvGrpSpPr/>
        <p:nvPr/>
      </p:nvGrpSpPr>
      <p:grpSpPr>
        <a:xfrm>
          <a:off x="0" y="0"/>
          <a:ext cx="0" cy="0"/>
          <a:chOff x="0" y="0"/>
          <a:chExt cx="0" cy="0"/>
        </a:xfrm>
      </p:grpSpPr>
      <p:sp>
        <p:nvSpPr>
          <p:cNvPr id="240" name="Google Shape;240;p43"/>
          <p:cNvSpPr>
            <a:spLocks noGrp="1"/>
          </p:cNvSpPr>
          <p:nvPr>
            <p:ph type="pic" idx="2"/>
          </p:nvPr>
        </p:nvSpPr>
        <p:spPr>
          <a:xfrm>
            <a:off x="4533900" y="2603500"/>
            <a:ext cx="9429600" cy="62865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241" name="Google Shape;241;p43"/>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rm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42" name="Google Shape;242;p43"/>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rm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43" name="Google Shape;243;p43"/>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44" name="Google Shape;244;p4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245" name="Google Shape;245;p43"/>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matchingName="タイトル、箇条書き、画像 2画像">
  <p:cSld name="タイトル、箇条書き、画像 2画像">
    <p:spTree>
      <p:nvGrpSpPr>
        <p:cNvPr id="1" name="Shape 246"/>
        <p:cNvGrpSpPr/>
        <p:nvPr/>
      </p:nvGrpSpPr>
      <p:grpSpPr>
        <a:xfrm>
          <a:off x="0" y="0"/>
          <a:ext cx="0" cy="0"/>
          <a:chOff x="0" y="0"/>
          <a:chExt cx="0" cy="0"/>
        </a:xfrm>
      </p:grpSpPr>
      <p:sp>
        <p:nvSpPr>
          <p:cNvPr id="247" name="Google Shape;247;p44"/>
          <p:cNvSpPr>
            <a:spLocks noGrp="1"/>
          </p:cNvSpPr>
          <p:nvPr>
            <p:ph type="pic" idx="2"/>
          </p:nvPr>
        </p:nvSpPr>
        <p:spPr>
          <a:xfrm>
            <a:off x="4533900" y="2400300"/>
            <a:ext cx="9429600" cy="31749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248" name="Google Shape;248;p44"/>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rm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49" name="Google Shape;249;p44"/>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rm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50" name="Google Shape;250;p44"/>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51" name="Google Shape;251;p4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252" name="Google Shape;252;p44"/>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53" name="Google Shape;253;p44"/>
          <p:cNvSpPr>
            <a:spLocks noGrp="1"/>
          </p:cNvSpPr>
          <p:nvPr>
            <p:ph type="pic" idx="3"/>
          </p:nvPr>
        </p:nvSpPr>
        <p:spPr>
          <a:xfrm>
            <a:off x="4533900" y="5817891"/>
            <a:ext cx="9429600" cy="31749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matchingName="引用">
  <p:cSld name="引用">
    <p:spTree>
      <p:nvGrpSpPr>
        <p:cNvPr id="1" name="Shape 254"/>
        <p:cNvGrpSpPr/>
        <p:nvPr/>
      </p:nvGrpSpPr>
      <p:grpSpPr>
        <a:xfrm>
          <a:off x="0" y="0"/>
          <a:ext cx="0" cy="0"/>
          <a:chOff x="0" y="0"/>
          <a:chExt cx="0" cy="0"/>
        </a:xfrm>
      </p:grpSpPr>
      <p:sp>
        <p:nvSpPr>
          <p:cNvPr id="255" name="Google Shape;255;p45"/>
          <p:cNvSpPr txBox="1">
            <a:spLocks noGrp="1"/>
          </p:cNvSpPr>
          <p:nvPr>
            <p:ph type="body" idx="1"/>
          </p:nvPr>
        </p:nvSpPr>
        <p:spPr>
          <a:xfrm>
            <a:off x="1270000" y="8535368"/>
            <a:ext cx="10464900" cy="469800"/>
          </a:xfrm>
          <a:prstGeom prst="rect">
            <a:avLst/>
          </a:prstGeom>
          <a:noFill/>
          <a:ln>
            <a:noFill/>
          </a:ln>
        </p:spPr>
        <p:txBody>
          <a:bodyPr spcFirstLastPara="1" wrap="square" lIns="50800" tIns="50800" rIns="50800" bIns="50800" anchor="t" anchorCtr="0">
            <a:spAutoFit/>
          </a:bodyPr>
          <a:lstStyle>
            <a:lvl1pPr marL="457200" lvl="0" indent="-228600" algn="ctr" rtl="0">
              <a:lnSpc>
                <a:spcPct val="100000"/>
              </a:lnSpc>
              <a:spcBef>
                <a:spcPts val="0"/>
              </a:spcBef>
              <a:spcAft>
                <a:spcPts val="0"/>
              </a:spcAft>
              <a:buClr>
                <a:srgbClr val="000000"/>
              </a:buClr>
              <a:buSzPts val="2400"/>
              <a:buFont typeface="Helvetica Neue"/>
              <a:buNone/>
              <a:defRPr sz="2400">
                <a:latin typeface="Helvetica Neue"/>
                <a:ea typeface="Helvetica Neue"/>
                <a:cs typeface="Helvetica Neue"/>
                <a:sym typeface="Helvetica Neue"/>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56" name="Google Shape;256;p45"/>
          <p:cNvSpPr txBox="1">
            <a:spLocks noGrp="1"/>
          </p:cNvSpPr>
          <p:nvPr>
            <p:ph type="body" idx="2"/>
          </p:nvPr>
        </p:nvSpPr>
        <p:spPr>
          <a:xfrm>
            <a:off x="1270000" y="4267200"/>
            <a:ext cx="10464900" cy="685800"/>
          </a:xfrm>
          <a:prstGeom prst="rect">
            <a:avLst/>
          </a:prstGeom>
          <a:noFill/>
          <a:ln>
            <a:noFill/>
          </a:ln>
        </p:spPr>
        <p:txBody>
          <a:bodyPr spcFirstLastPara="1" wrap="square" lIns="50800" tIns="50800" rIns="50800" bIns="50800" anchor="ctr" anchorCtr="0">
            <a:spAutoFit/>
          </a:bodyPr>
          <a:lstStyle>
            <a:lvl1pPr marL="457200" lvl="0" indent="-228600" algn="ctr" rtl="0">
              <a:lnSpc>
                <a:spcPct val="100000"/>
              </a:lnSpc>
              <a:spcBef>
                <a:spcPts val="0"/>
              </a:spcBef>
              <a:spcAft>
                <a:spcPts val="0"/>
              </a:spcAft>
              <a:buClr>
                <a:srgbClr val="000000"/>
              </a:buClr>
              <a:buSzPts val="3800"/>
              <a:buFont typeface="Arial"/>
              <a:buNone/>
              <a:defRPr sz="3800"/>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57" name="Google Shape;257;p45"/>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58" name="Google Shape;258;p45"/>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背景写真のみ">
  <p:cSld name="背景写真のみ">
    <p:bg>
      <p:bgPr>
        <a:blipFill rotWithShape="1">
          <a:blip r:embed="rId2">
            <a:alphaModFix/>
          </a:blip>
          <a:tile tx="0" ty="0" sx="99997" sy="99997" flip="none" algn="tl"/>
        </a:blipFill>
        <a:effectLst/>
      </p:bgPr>
    </p:bg>
    <p:spTree>
      <p:nvGrpSpPr>
        <p:cNvPr id="1" name="Shape 259"/>
        <p:cNvGrpSpPr/>
        <p:nvPr/>
      </p:nvGrpSpPr>
      <p:grpSpPr>
        <a:xfrm>
          <a:off x="0" y="0"/>
          <a:ext cx="0" cy="0"/>
          <a:chOff x="0" y="0"/>
          <a:chExt cx="0" cy="0"/>
        </a:xfrm>
      </p:grpSpPr>
      <p:sp>
        <p:nvSpPr>
          <p:cNvPr id="260" name="Google Shape;260;p4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matchingName="写真">
  <p:cSld name="写真">
    <p:spTree>
      <p:nvGrpSpPr>
        <p:cNvPr id="1" name="Shape 261"/>
        <p:cNvGrpSpPr/>
        <p:nvPr/>
      </p:nvGrpSpPr>
      <p:grpSpPr>
        <a:xfrm>
          <a:off x="0" y="0"/>
          <a:ext cx="0" cy="0"/>
          <a:chOff x="0" y="0"/>
          <a:chExt cx="0" cy="0"/>
        </a:xfrm>
      </p:grpSpPr>
      <p:sp>
        <p:nvSpPr>
          <p:cNvPr id="262" name="Google Shape;262;p47"/>
          <p:cNvSpPr>
            <a:spLocks noGrp="1"/>
          </p:cNvSpPr>
          <p:nvPr>
            <p:ph type="pic" idx="2"/>
          </p:nvPr>
        </p:nvSpPr>
        <p:spPr>
          <a:xfrm>
            <a:off x="-812800" y="0"/>
            <a:ext cx="14622900" cy="97536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263" name="Google Shape;263;p47"/>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64" name="Google Shape;264;p4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matchingName="空白">
  <p:cSld name="空白">
    <p:spTree>
      <p:nvGrpSpPr>
        <p:cNvPr id="1" name="Shape 265"/>
        <p:cNvGrpSpPr/>
        <p:nvPr/>
      </p:nvGrpSpPr>
      <p:grpSpPr>
        <a:xfrm>
          <a:off x="0" y="0"/>
          <a:ext cx="0" cy="0"/>
          <a:chOff x="0" y="0"/>
          <a:chExt cx="0" cy="0"/>
        </a:xfrm>
      </p:grpSpPr>
      <p:sp>
        <p:nvSpPr>
          <p:cNvPr id="266" name="Google Shape;266;p48"/>
          <p:cNvSpPr txBox="1">
            <a:spLocks noGrp="1"/>
          </p:cNvSpPr>
          <p:nvPr>
            <p:ph type="sldNum" idx="12"/>
          </p:nvPr>
        </p:nvSpPr>
        <p:spPr>
          <a:xfrm>
            <a:off x="6272021" y="925195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3">
    <p:spTree>
      <p:nvGrpSpPr>
        <p:cNvPr id="1" name="Shape 267"/>
        <p:cNvGrpSpPr/>
        <p:nvPr/>
      </p:nvGrpSpPr>
      <p:grpSpPr>
        <a:xfrm>
          <a:off x="0" y="0"/>
          <a:ext cx="0" cy="0"/>
          <a:chOff x="0" y="0"/>
          <a:chExt cx="0" cy="0"/>
        </a:xfrm>
      </p:grpSpPr>
      <p:sp>
        <p:nvSpPr>
          <p:cNvPr id="268" name="Google Shape;268;p49"/>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rm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69" name="Google Shape;269;p49"/>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rm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20040" algn="l" rtl="0">
              <a:lnSpc>
                <a:spcPct val="100000"/>
              </a:lnSpc>
              <a:spcBef>
                <a:spcPts val="2400"/>
              </a:spcBef>
              <a:spcAft>
                <a:spcPts val="0"/>
              </a:spcAft>
              <a:buClr>
                <a:srgbClr val="000000"/>
              </a:buClr>
              <a:buSzPts val="144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70" name="Google Shape;270;p49"/>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71" name="Google Shape;271;p4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272" name="Google Shape;272;p49"/>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タイトル&amp;箇条書き">
  <p:cSld name="タイトル&amp;箇条書き 4">
    <p:spTree>
      <p:nvGrpSpPr>
        <p:cNvPr id="1" name="Shape 273"/>
        <p:cNvGrpSpPr/>
        <p:nvPr/>
      </p:nvGrpSpPr>
      <p:grpSpPr>
        <a:xfrm>
          <a:off x="0" y="0"/>
          <a:ext cx="0" cy="0"/>
          <a:chOff x="0" y="0"/>
          <a:chExt cx="0" cy="0"/>
        </a:xfrm>
      </p:grpSpPr>
      <p:sp>
        <p:nvSpPr>
          <p:cNvPr id="274" name="Google Shape;274;p5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rmAutofit/>
          </a:bodyPr>
          <a:lstStyle>
            <a:lvl1pPr lvl="0" algn="l" rtl="0">
              <a:lnSpc>
                <a:spcPct val="60000"/>
              </a:lnSpc>
              <a:spcBef>
                <a:spcPts val="0"/>
              </a:spcBef>
              <a:spcAft>
                <a:spcPts val="0"/>
              </a:spcAft>
              <a:buClr>
                <a:schemeClr val="accent5"/>
              </a:buClr>
              <a:buSzPts val="4800"/>
              <a:buFont typeface="Arial"/>
              <a:buNone/>
              <a:defRPr sz="4800">
                <a:solidFill>
                  <a:schemeClr val="accent5"/>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75" name="Google Shape;275;p50"/>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rmAutofit/>
          </a:bodyPr>
          <a:lstStyle>
            <a:lvl1pPr marL="457200" lvl="0" indent="-361950" algn="l" rtl="0">
              <a:lnSpc>
                <a:spcPct val="100000"/>
              </a:lnSpc>
              <a:spcBef>
                <a:spcPts val="3200"/>
              </a:spcBef>
              <a:spcAft>
                <a:spcPts val="0"/>
              </a:spcAft>
              <a:buClr>
                <a:srgbClr val="000000"/>
              </a:buClr>
              <a:buSzPts val="2100"/>
              <a:buFont typeface="Arial"/>
              <a:buChar char="•"/>
              <a:defRPr sz="2800"/>
            </a:lvl1pPr>
            <a:lvl2pPr marL="914400" lvl="1" indent="-361950" algn="l" rtl="0">
              <a:lnSpc>
                <a:spcPct val="100000"/>
              </a:lnSpc>
              <a:spcBef>
                <a:spcPts val="3200"/>
              </a:spcBef>
              <a:spcAft>
                <a:spcPts val="0"/>
              </a:spcAft>
              <a:buClr>
                <a:srgbClr val="000000"/>
              </a:buClr>
              <a:buSzPts val="2100"/>
              <a:buFont typeface="Arial"/>
              <a:buChar char="•"/>
              <a:defRPr sz="2800"/>
            </a:lvl2pPr>
            <a:lvl3pPr marL="1371600" lvl="2" indent="-361950" algn="l" rtl="0">
              <a:lnSpc>
                <a:spcPct val="100000"/>
              </a:lnSpc>
              <a:spcBef>
                <a:spcPts val="3200"/>
              </a:spcBef>
              <a:spcAft>
                <a:spcPts val="0"/>
              </a:spcAft>
              <a:buClr>
                <a:srgbClr val="000000"/>
              </a:buClr>
              <a:buSzPts val="2100"/>
              <a:buFont typeface="Arial"/>
              <a:buChar char="•"/>
              <a:defRPr sz="2800"/>
            </a:lvl3pPr>
            <a:lvl4pPr marL="1828800" lvl="3" indent="-361950" algn="l" rtl="0">
              <a:lnSpc>
                <a:spcPct val="100000"/>
              </a:lnSpc>
              <a:spcBef>
                <a:spcPts val="3200"/>
              </a:spcBef>
              <a:spcAft>
                <a:spcPts val="0"/>
              </a:spcAft>
              <a:buClr>
                <a:srgbClr val="000000"/>
              </a:buClr>
              <a:buSzPts val="2100"/>
              <a:buFont typeface="Arial"/>
              <a:buChar char="•"/>
              <a:defRPr sz="2800"/>
            </a:lvl4pPr>
            <a:lvl5pPr marL="2286000" lvl="4" indent="-361950" algn="l" rtl="0">
              <a:lnSpc>
                <a:spcPct val="100000"/>
              </a:lnSpc>
              <a:spcBef>
                <a:spcPts val="3200"/>
              </a:spcBef>
              <a:spcAft>
                <a:spcPts val="0"/>
              </a:spcAft>
              <a:buClr>
                <a:srgbClr val="000000"/>
              </a:buClr>
              <a:buSzPts val="2100"/>
              <a:buFont typeface="Arial"/>
              <a:buChar char="•"/>
              <a:defRPr sz="2800"/>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76" name="Google Shape;276;p5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タイトル&amp;箇条書き　デフォルト">
  <p:cSld name="タイトル&amp;箇条書き　デフォルト">
    <p:spTree>
      <p:nvGrpSpPr>
        <p:cNvPr id="1" name="Shape 277"/>
        <p:cNvGrpSpPr/>
        <p:nvPr/>
      </p:nvGrpSpPr>
      <p:grpSpPr>
        <a:xfrm>
          <a:off x="0" y="0"/>
          <a:ext cx="0" cy="0"/>
          <a:chOff x="0" y="0"/>
          <a:chExt cx="0" cy="0"/>
        </a:xfrm>
      </p:grpSpPr>
      <p:sp>
        <p:nvSpPr>
          <p:cNvPr id="278" name="Google Shape;278;p51"/>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rmAutofit/>
          </a:bodyPr>
          <a:lstStyle>
            <a:lvl1pPr lvl="0" algn="l" rtl="0">
              <a:lnSpc>
                <a:spcPct val="60000"/>
              </a:lnSpc>
              <a:spcBef>
                <a:spcPts val="0"/>
              </a:spcBef>
              <a:spcAft>
                <a:spcPts val="0"/>
              </a:spcAft>
              <a:buClr>
                <a:schemeClr val="accent5"/>
              </a:buClr>
              <a:buSzPts val="4800"/>
              <a:buFont typeface="Arial"/>
              <a:buNone/>
              <a:defRPr sz="4800">
                <a:solidFill>
                  <a:schemeClr val="accent5"/>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79" name="Google Shape;279;p51"/>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rmAutofit/>
          </a:bodyPr>
          <a:lstStyle>
            <a:lvl1pPr marL="457200" lvl="0" indent="-228600" algn="l" rtl="0">
              <a:lnSpc>
                <a:spcPct val="100000"/>
              </a:lnSpc>
              <a:spcBef>
                <a:spcPts val="3200"/>
              </a:spcBef>
              <a:spcAft>
                <a:spcPts val="0"/>
              </a:spcAft>
              <a:buClr>
                <a:srgbClr val="000000"/>
              </a:buClr>
              <a:buSzPts val="2800"/>
              <a:buFont typeface="Arial"/>
              <a:buNone/>
              <a:defRPr sz="2800"/>
            </a:lvl1pPr>
            <a:lvl2pPr marL="914400" lvl="1" indent="-228600" algn="l" rtl="0">
              <a:lnSpc>
                <a:spcPct val="100000"/>
              </a:lnSpc>
              <a:spcBef>
                <a:spcPts val="3200"/>
              </a:spcBef>
              <a:spcAft>
                <a:spcPts val="0"/>
              </a:spcAft>
              <a:buClr>
                <a:srgbClr val="000000"/>
              </a:buClr>
              <a:buSzPts val="2800"/>
              <a:buFont typeface="Arial"/>
              <a:buNone/>
              <a:defRPr sz="2800"/>
            </a:lvl2pPr>
            <a:lvl3pPr marL="1371600" lvl="2" indent="-228600" algn="l" rtl="0">
              <a:lnSpc>
                <a:spcPct val="100000"/>
              </a:lnSpc>
              <a:spcBef>
                <a:spcPts val="3200"/>
              </a:spcBef>
              <a:spcAft>
                <a:spcPts val="0"/>
              </a:spcAft>
              <a:buClr>
                <a:srgbClr val="000000"/>
              </a:buClr>
              <a:buSzPts val="2800"/>
              <a:buFont typeface="Arial"/>
              <a:buNone/>
              <a:defRPr sz="2800"/>
            </a:lvl3pPr>
            <a:lvl4pPr marL="1828800" lvl="3" indent="-228600" algn="l" rtl="0">
              <a:lnSpc>
                <a:spcPct val="100000"/>
              </a:lnSpc>
              <a:spcBef>
                <a:spcPts val="3200"/>
              </a:spcBef>
              <a:spcAft>
                <a:spcPts val="0"/>
              </a:spcAft>
              <a:buClr>
                <a:srgbClr val="000000"/>
              </a:buClr>
              <a:buSzPts val="2800"/>
              <a:buFont typeface="Arial"/>
              <a:buNone/>
              <a:defRPr sz="2800"/>
            </a:lvl4pPr>
            <a:lvl5pPr marL="2286000" lvl="4" indent="-228600" algn="l" rtl="0">
              <a:lnSpc>
                <a:spcPct val="100000"/>
              </a:lnSpc>
              <a:spcBef>
                <a:spcPts val="3200"/>
              </a:spcBef>
              <a:spcAft>
                <a:spcPts val="0"/>
              </a:spcAft>
              <a:buClr>
                <a:srgbClr val="000000"/>
              </a:buClr>
              <a:buSzPts val="2800"/>
              <a:buFont typeface="Arial"/>
              <a:buNone/>
              <a:defRPr sz="2800"/>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80" name="Google Shape;280;p5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5">
    <p:spTree>
      <p:nvGrpSpPr>
        <p:cNvPr id="1" name="Shape 281"/>
        <p:cNvGrpSpPr/>
        <p:nvPr/>
      </p:nvGrpSpPr>
      <p:grpSpPr>
        <a:xfrm>
          <a:off x="0" y="0"/>
          <a:ext cx="0" cy="0"/>
          <a:chOff x="0" y="0"/>
          <a:chExt cx="0" cy="0"/>
        </a:xfrm>
      </p:grpSpPr>
      <p:sp>
        <p:nvSpPr>
          <p:cNvPr id="282" name="Google Shape;282;p52"/>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rm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83" name="Google Shape;283;p52"/>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rm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284" name="Google Shape;284;p52"/>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85" name="Google Shape;285;p5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286" name="Google Shape;286;p52"/>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3">
    <p:bg>
      <p:bgPr>
        <a:blipFill rotWithShape="1">
          <a:blip r:embed="rId2">
            <a:alphaModFix/>
          </a:blip>
          <a:tile tx="0" ty="0" sx="99997" sy="99997" flip="none" algn="tl"/>
        </a:blipFill>
        <a:effectLst/>
      </p:bgPr>
    </p:bg>
    <p:spTree>
      <p:nvGrpSpPr>
        <p:cNvPr id="1" name="Shape 36"/>
        <p:cNvGrpSpPr/>
        <p:nvPr/>
      </p:nvGrpSpPr>
      <p:grpSpPr>
        <a:xfrm>
          <a:off x="0" y="0"/>
          <a:ext cx="0" cy="0"/>
          <a:chOff x="0" y="0"/>
          <a:chExt cx="0" cy="0"/>
        </a:xfrm>
      </p:grpSpPr>
      <p:sp>
        <p:nvSpPr>
          <p:cNvPr id="37" name="Google Shape;37;p6"/>
          <p:cNvSpPr/>
          <p:nvPr/>
        </p:nvSpPr>
        <p:spPr>
          <a:xfrm>
            <a:off x="-15627" y="-1003"/>
            <a:ext cx="13036200" cy="92970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38" name="Google Shape;38;p6"/>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9" name="Google Shape;39;p6"/>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81000" algn="l" rtl="0">
              <a:lnSpc>
                <a:spcPct val="100000"/>
              </a:lnSpc>
              <a:spcBef>
                <a:spcPts val="2400"/>
              </a:spcBef>
              <a:spcAft>
                <a:spcPts val="0"/>
              </a:spcAft>
              <a:buClr>
                <a:srgbClr val="000000"/>
              </a:buClr>
              <a:buSzPts val="2400"/>
              <a:buChar char="•"/>
              <a:defRPr sz="3200"/>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40" name="Google Shape;40;p6"/>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41" name="Google Shape;41;p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42" name="Google Shape;42;p6"/>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matchingName="タイトル（中央） 1">
  <p:cSld name="タイトル（中央）">
    <p:bg>
      <p:bgPr>
        <a:blipFill rotWithShape="1">
          <a:blip r:embed="rId2">
            <a:alphaModFix/>
          </a:blip>
          <a:tile tx="0" ty="0" sx="99997" sy="99997" flip="none" algn="tl"/>
        </a:blipFill>
        <a:effectLst/>
      </p:bgPr>
    </p:bg>
    <p:spTree>
      <p:nvGrpSpPr>
        <p:cNvPr id="1" name="Shape 287"/>
        <p:cNvGrpSpPr/>
        <p:nvPr/>
      </p:nvGrpSpPr>
      <p:grpSpPr>
        <a:xfrm>
          <a:off x="0" y="0"/>
          <a:ext cx="0" cy="0"/>
          <a:chOff x="0" y="0"/>
          <a:chExt cx="0" cy="0"/>
        </a:xfrm>
      </p:grpSpPr>
      <p:sp>
        <p:nvSpPr>
          <p:cNvPr id="288" name="Google Shape;288;p53"/>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89" name="Google Shape;289;p53"/>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90" name="Google Shape;290;p53"/>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rmAutofit/>
          </a:bodyPr>
          <a:lstStyle>
            <a:lvl1pPr lvl="0" algn="ctr" rtl="0">
              <a:lnSpc>
                <a:spcPct val="100000"/>
              </a:lnSpc>
              <a:spcBef>
                <a:spcPts val="0"/>
              </a:spcBef>
              <a:spcAft>
                <a:spcPts val="0"/>
              </a:spcAft>
              <a:buClr>
                <a:srgbClr val="C63024"/>
              </a:buClr>
              <a:buSzPts val="6400"/>
              <a:buFont typeface="Arial"/>
              <a:buNone/>
              <a:defRPr>
                <a:solidFill>
                  <a:srgbClr val="C63024"/>
                </a:solidFil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91" name="Google Shape;291;p53"/>
          <p:cNvSpPr txBox="1">
            <a:spLocks noGrp="1"/>
          </p:cNvSpPr>
          <p:nvPr>
            <p:ph type="sldNum" idx="12"/>
          </p:nvPr>
        </p:nvSpPr>
        <p:spPr>
          <a:xfrm>
            <a:off x="12269112" y="9114940"/>
            <a:ext cx="448200" cy="410400"/>
          </a:xfrm>
          <a:prstGeom prst="rect">
            <a:avLst/>
          </a:prstGeom>
          <a:noFill/>
          <a:ln>
            <a:noFill/>
          </a:ln>
        </p:spPr>
        <p:txBody>
          <a:bodyPr spcFirstLastPara="1" wrap="square" lIns="50800" tIns="50800" rIns="50800" bIns="50800" anchor="t" anchorCtr="0">
            <a:sp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matchingName="タイトル &amp; サブタイトル" type="tx">
  <p:cSld name="TITLE_AND_BODY">
    <p:spTree>
      <p:nvGrpSpPr>
        <p:cNvPr id="1" name="Shape 300"/>
        <p:cNvGrpSpPr/>
        <p:nvPr/>
      </p:nvGrpSpPr>
      <p:grpSpPr>
        <a:xfrm>
          <a:off x="0" y="0"/>
          <a:ext cx="0" cy="0"/>
          <a:chOff x="0" y="0"/>
          <a:chExt cx="0" cy="0"/>
        </a:xfrm>
      </p:grpSpPr>
      <p:pic>
        <p:nvPicPr>
          <p:cNvPr id="301" name="Google Shape;301;p55" descr="fujisakura.jpg"/>
          <p:cNvPicPr preferRelativeResize="0"/>
          <p:nvPr/>
        </p:nvPicPr>
        <p:blipFill rotWithShape="1">
          <a:blip r:embed="rId2">
            <a:alphaModFix/>
          </a:blip>
          <a:srcRect/>
          <a:stretch/>
        </p:blipFill>
        <p:spPr>
          <a:xfrm>
            <a:off x="0" y="0"/>
            <a:ext cx="13004800" cy="9753600"/>
          </a:xfrm>
          <a:prstGeom prst="rect">
            <a:avLst/>
          </a:prstGeom>
          <a:noFill/>
          <a:ln>
            <a:noFill/>
          </a:ln>
        </p:spPr>
      </p:pic>
      <p:sp>
        <p:nvSpPr>
          <p:cNvPr id="302" name="Google Shape;302;p55"/>
          <p:cNvSpPr/>
          <p:nvPr/>
        </p:nvSpPr>
        <p:spPr>
          <a:xfrm>
            <a:off x="-2584" y="4192129"/>
            <a:ext cx="13010100" cy="2423700"/>
          </a:xfrm>
          <a:prstGeom prst="rect">
            <a:avLst/>
          </a:prstGeom>
          <a:solidFill>
            <a:srgbClr val="FFFFFF">
              <a:alpha val="85490"/>
            </a:srgbClr>
          </a:solidFill>
          <a:ln>
            <a:noFill/>
          </a:ln>
          <a:effectLst>
            <a:outerShdw blurRad="152400" dist="150446" dir="5400000" rotWithShape="0">
              <a:srgbClr val="000000">
                <a:alpha val="5804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303" name="Google Shape;303;p55"/>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DF1F00"/>
              </a:buClr>
              <a:buSzPts val="6400"/>
              <a:buFont typeface="Arial"/>
              <a:buNone/>
              <a:defRPr>
                <a:solidFill>
                  <a:srgbClr val="DF1F00"/>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04" name="Google Shape;304;p55"/>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ctr" anchorCtr="0">
            <a:noAutofit/>
          </a:bodyPr>
          <a:lstStyle>
            <a:lvl1pPr marL="457200" lvl="0" indent="-228600" algn="ctr" rtl="0">
              <a:lnSpc>
                <a:spcPct val="100000"/>
              </a:lnSpc>
              <a:spcBef>
                <a:spcPts val="0"/>
              </a:spcBef>
              <a:spcAft>
                <a:spcPts val="0"/>
              </a:spcAft>
              <a:buClr>
                <a:srgbClr val="000000"/>
              </a:buClr>
              <a:buSzPts val="3200"/>
              <a:buNone/>
              <a:defRPr sz="3200"/>
            </a:lvl1pPr>
            <a:lvl2pPr marL="914400" lvl="1" indent="-228600" algn="ctr" rtl="0">
              <a:lnSpc>
                <a:spcPct val="100000"/>
              </a:lnSpc>
              <a:spcBef>
                <a:spcPts val="0"/>
              </a:spcBef>
              <a:spcAft>
                <a:spcPts val="0"/>
              </a:spcAft>
              <a:buClr>
                <a:srgbClr val="000000"/>
              </a:buClr>
              <a:buSzPts val="3200"/>
              <a:buNone/>
              <a:defRPr sz="3200"/>
            </a:lvl2pPr>
            <a:lvl3pPr marL="1371600" lvl="2" indent="-228600" algn="ctr" rtl="0">
              <a:lnSpc>
                <a:spcPct val="100000"/>
              </a:lnSpc>
              <a:spcBef>
                <a:spcPts val="0"/>
              </a:spcBef>
              <a:spcAft>
                <a:spcPts val="0"/>
              </a:spcAft>
              <a:buClr>
                <a:srgbClr val="000000"/>
              </a:buClr>
              <a:buSzPts val="3200"/>
              <a:buNone/>
              <a:defRPr sz="3200"/>
            </a:lvl3pPr>
            <a:lvl4pPr marL="1828800" lvl="3" indent="-228600" algn="ctr" rtl="0">
              <a:lnSpc>
                <a:spcPct val="100000"/>
              </a:lnSpc>
              <a:spcBef>
                <a:spcPts val="0"/>
              </a:spcBef>
              <a:spcAft>
                <a:spcPts val="0"/>
              </a:spcAft>
              <a:buClr>
                <a:srgbClr val="000000"/>
              </a:buClr>
              <a:buSzPts val="3200"/>
              <a:buNone/>
              <a:defRPr sz="3200"/>
            </a:lvl4pPr>
            <a:lvl5pPr marL="2286000" lvl="4" indent="-228600" algn="ctr" rtl="0">
              <a:lnSpc>
                <a:spcPct val="100000"/>
              </a:lnSpc>
              <a:spcBef>
                <a:spcPts val="0"/>
              </a:spcBef>
              <a:spcAft>
                <a:spcPts val="0"/>
              </a:spcAft>
              <a:buClr>
                <a:srgbClr val="000000"/>
              </a:buClr>
              <a:buSzPts val="3200"/>
              <a:buNone/>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305" name="Google Shape;305;p55"/>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p:spTree>
      <p:nvGrpSpPr>
        <p:cNvPr id="1" name="Shape 306"/>
        <p:cNvGrpSpPr/>
        <p:nvPr/>
      </p:nvGrpSpPr>
      <p:grpSpPr>
        <a:xfrm>
          <a:off x="0" y="0"/>
          <a:ext cx="0" cy="0"/>
          <a:chOff x="0" y="0"/>
          <a:chExt cx="0" cy="0"/>
        </a:xfrm>
      </p:grpSpPr>
      <p:sp>
        <p:nvSpPr>
          <p:cNvPr id="307" name="Google Shape;307;p56"/>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08" name="Google Shape;308;p56"/>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800"/>
              <a:buNone/>
              <a:defRPr/>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309" name="Google Shape;309;p56"/>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10" name="Google Shape;310;p5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11" name="Google Shape;311;p56"/>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p:bg>
      <p:bgPr>
        <a:blipFill rotWithShape="1">
          <a:blip r:embed="rId2">
            <a:alphaModFix/>
          </a:blip>
          <a:tile tx="0" ty="0" sx="99997" sy="99997" flip="none" algn="tl"/>
        </a:blipFill>
        <a:effectLst/>
      </p:bgPr>
    </p:bg>
    <p:spTree>
      <p:nvGrpSpPr>
        <p:cNvPr id="1" name="Shape 312"/>
        <p:cNvGrpSpPr/>
        <p:nvPr/>
      </p:nvGrpSpPr>
      <p:grpSpPr>
        <a:xfrm>
          <a:off x="0" y="0"/>
          <a:ext cx="0" cy="0"/>
          <a:chOff x="0" y="0"/>
          <a:chExt cx="0" cy="0"/>
        </a:xfrm>
      </p:grpSpPr>
      <p:sp>
        <p:nvSpPr>
          <p:cNvPr id="313" name="Google Shape;313;p57"/>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14" name="Google Shape;314;p57"/>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315" name="Google Shape;315;p57"/>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16" name="Google Shape;316;p57"/>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2">
    <p:spTree>
      <p:nvGrpSpPr>
        <p:cNvPr id="1" name="Shape 317"/>
        <p:cNvGrpSpPr/>
        <p:nvPr/>
      </p:nvGrpSpPr>
      <p:grpSpPr>
        <a:xfrm>
          <a:off x="0" y="0"/>
          <a:ext cx="0" cy="0"/>
          <a:chOff x="0" y="0"/>
          <a:chExt cx="0" cy="0"/>
        </a:xfrm>
      </p:grpSpPr>
      <p:sp>
        <p:nvSpPr>
          <p:cNvPr id="318" name="Google Shape;318;p58"/>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19" name="Google Shape;319;p58"/>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None/>
              <a:defRPr sz="3200"/>
            </a:lvl1pPr>
            <a:lvl2pPr marL="914400" lvl="1" indent="-391160" algn="l" rtl="0">
              <a:lnSpc>
                <a:spcPct val="100000"/>
              </a:lnSpc>
              <a:spcBef>
                <a:spcPts val="2400"/>
              </a:spcBef>
              <a:spcAft>
                <a:spcPts val="0"/>
              </a:spcAft>
              <a:buClr>
                <a:srgbClr val="000000"/>
              </a:buClr>
              <a:buSzPts val="256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320" name="Google Shape;320;p58"/>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21" name="Google Shape;321;p5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22" name="Google Shape;322;p58"/>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3">
    <p:bg>
      <p:bgPr>
        <a:blipFill rotWithShape="1">
          <a:blip r:embed="rId2">
            <a:alphaModFix/>
          </a:blip>
          <a:tile tx="0" ty="0" sx="99997" sy="99997" flip="none" algn="tl"/>
        </a:blipFill>
        <a:effectLst/>
      </p:bgPr>
    </p:bg>
    <p:spTree>
      <p:nvGrpSpPr>
        <p:cNvPr id="1" name="Shape 323"/>
        <p:cNvGrpSpPr/>
        <p:nvPr/>
      </p:nvGrpSpPr>
      <p:grpSpPr>
        <a:xfrm>
          <a:off x="0" y="0"/>
          <a:ext cx="0" cy="0"/>
          <a:chOff x="0" y="0"/>
          <a:chExt cx="0" cy="0"/>
        </a:xfrm>
      </p:grpSpPr>
      <p:sp>
        <p:nvSpPr>
          <p:cNvPr id="324" name="Google Shape;324;p59"/>
          <p:cNvSpPr/>
          <p:nvPr/>
        </p:nvSpPr>
        <p:spPr>
          <a:xfrm>
            <a:off x="-15627" y="-1003"/>
            <a:ext cx="13036200" cy="92970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325" name="Google Shape;325;p59"/>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26" name="Google Shape;326;p59"/>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81000" algn="l" rtl="0">
              <a:lnSpc>
                <a:spcPct val="100000"/>
              </a:lnSpc>
              <a:spcBef>
                <a:spcPts val="2400"/>
              </a:spcBef>
              <a:spcAft>
                <a:spcPts val="0"/>
              </a:spcAft>
              <a:buClr>
                <a:srgbClr val="000000"/>
              </a:buClr>
              <a:buSzPts val="2400"/>
              <a:buChar char="•"/>
              <a:defRPr sz="3200"/>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327" name="Google Shape;327;p59"/>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28" name="Google Shape;328;p5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29" name="Google Shape;329;p59"/>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matchingName="タイトル（上）">
  <p:cSld name="タイトル（上）">
    <p:spTree>
      <p:nvGrpSpPr>
        <p:cNvPr id="1" name="Shape 330"/>
        <p:cNvGrpSpPr/>
        <p:nvPr/>
      </p:nvGrpSpPr>
      <p:grpSpPr>
        <a:xfrm>
          <a:off x="0" y="0"/>
          <a:ext cx="0" cy="0"/>
          <a:chOff x="0" y="0"/>
          <a:chExt cx="0" cy="0"/>
        </a:xfrm>
      </p:grpSpPr>
      <p:sp>
        <p:nvSpPr>
          <p:cNvPr id="331" name="Google Shape;331;p6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32" name="Google Shape;332;p60"/>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33" name="Google Shape;333;p6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34" name="Google Shape;334;p60"/>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4">
    <p:spTree>
      <p:nvGrpSpPr>
        <p:cNvPr id="1" name="Shape 335"/>
        <p:cNvGrpSpPr/>
        <p:nvPr/>
      </p:nvGrpSpPr>
      <p:grpSpPr>
        <a:xfrm>
          <a:off x="0" y="0"/>
          <a:ext cx="0" cy="0"/>
          <a:chOff x="0" y="0"/>
          <a:chExt cx="0" cy="0"/>
        </a:xfrm>
      </p:grpSpPr>
      <p:sp>
        <p:nvSpPr>
          <p:cNvPr id="336" name="Google Shape;336;p61"/>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37" name="Google Shape;337;p61"/>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sz="3200"/>
            </a:lvl1pPr>
            <a:lvl2pPr marL="914400" lvl="1" indent="-391160" algn="l" rtl="0">
              <a:lnSpc>
                <a:spcPct val="100000"/>
              </a:lnSpc>
              <a:spcBef>
                <a:spcPts val="2400"/>
              </a:spcBef>
              <a:spcAft>
                <a:spcPts val="0"/>
              </a:spcAft>
              <a:buClr>
                <a:srgbClr val="000000"/>
              </a:buClr>
              <a:buSzPts val="2560"/>
              <a:buFont typeface="Arial"/>
              <a:buChar char="•"/>
              <a:defRPr sz="3200">
                <a:latin typeface="Arial"/>
                <a:ea typeface="Arial"/>
                <a:cs typeface="Arial"/>
                <a:sym typeface="Arial"/>
              </a:defRPr>
            </a:lvl2pPr>
            <a:lvl3pPr marL="1371600" lvl="2"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3pPr>
            <a:lvl4pPr marL="1828800" lvl="3"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4pPr>
            <a:lvl5pPr marL="2286000" lvl="4"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338" name="Google Shape;338;p61"/>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39" name="Google Shape;339;p6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40" name="Google Shape;340;p61"/>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matchingName="タイトル、箇条書き、画像">
  <p:cSld name="タイトル、箇条書き、画像">
    <p:spTree>
      <p:nvGrpSpPr>
        <p:cNvPr id="1" name="Shape 341"/>
        <p:cNvGrpSpPr/>
        <p:nvPr/>
      </p:nvGrpSpPr>
      <p:grpSpPr>
        <a:xfrm>
          <a:off x="0" y="0"/>
          <a:ext cx="0" cy="0"/>
          <a:chOff x="0" y="0"/>
          <a:chExt cx="0" cy="0"/>
        </a:xfrm>
      </p:grpSpPr>
      <p:sp>
        <p:nvSpPr>
          <p:cNvPr id="342" name="Google Shape;342;p62"/>
          <p:cNvSpPr>
            <a:spLocks noGrp="1"/>
          </p:cNvSpPr>
          <p:nvPr>
            <p:ph type="pic" idx="2"/>
          </p:nvPr>
        </p:nvSpPr>
        <p:spPr>
          <a:xfrm>
            <a:off x="4533900" y="2603500"/>
            <a:ext cx="9429600" cy="62865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1600"/>
              </a:spcBef>
              <a:spcAft>
                <a:spcPts val="0"/>
              </a:spcAft>
              <a:buClr>
                <a:srgbClr val="000000"/>
              </a:buClr>
              <a:buSzPts val="2400"/>
              <a:buNone/>
              <a:defRPr sz="2400" i="0" u="none" strike="noStrike" cap="none">
                <a:solidFill>
                  <a:srgbClr val="000000"/>
                </a:solidFill>
              </a:defRPr>
            </a:lvl1pPr>
            <a:lvl2pPr marR="0" lvl="1" algn="l" rtl="0">
              <a:lnSpc>
                <a:spcPct val="100000"/>
              </a:lnSpc>
              <a:spcBef>
                <a:spcPts val="160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2pPr>
            <a:lvl3pPr marR="0" lvl="2" algn="l" rtl="0">
              <a:lnSpc>
                <a:spcPct val="100000"/>
              </a:lnSpc>
              <a:spcBef>
                <a:spcPts val="1600"/>
              </a:spcBef>
              <a:spcAft>
                <a:spcPts val="0"/>
              </a:spcAft>
              <a:buClr>
                <a:srgbClr val="000000"/>
              </a:buClr>
              <a:buSzPts val="3000"/>
              <a:buFont typeface="Arial"/>
              <a:buChar char="✓"/>
              <a:defRPr sz="3000" b="0" i="0" u="none" strike="noStrike" cap="none">
                <a:solidFill>
                  <a:srgbClr val="000000"/>
                </a:solidFill>
                <a:latin typeface="Arial"/>
                <a:ea typeface="Arial"/>
                <a:cs typeface="Arial"/>
                <a:sym typeface="Arial"/>
              </a:defRPr>
            </a:lvl3pPr>
            <a:lvl4pPr marR="0" lvl="3"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4pPr>
            <a:lvl5pPr marR="0" lvl="4"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5pPr>
            <a:lvl6pPr marR="0" lvl="5"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343" name="Google Shape;343;p62"/>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44" name="Google Shape;344;p62"/>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1600"/>
              </a:spcBef>
              <a:spcAft>
                <a:spcPts val="0"/>
              </a:spcAft>
              <a:buClr>
                <a:srgbClr val="000000"/>
              </a:buClr>
              <a:buSzPts val="1350"/>
              <a:buChar char="•"/>
              <a:defRPr/>
            </a:lvl1pPr>
            <a:lvl2pPr marL="914400" lvl="1" indent="-342900" algn="l" rtl="0">
              <a:lnSpc>
                <a:spcPct val="100000"/>
              </a:lnSpc>
              <a:spcBef>
                <a:spcPts val="1600"/>
              </a:spcBef>
              <a:spcAft>
                <a:spcPts val="0"/>
              </a:spcAft>
              <a:buClr>
                <a:srgbClr val="000000"/>
              </a:buClr>
              <a:buSzPts val="1800"/>
              <a:buFont typeface="Arial"/>
              <a:buChar char="•"/>
              <a:defRPr sz="2400"/>
            </a:lvl2pPr>
            <a:lvl3pPr marL="1371600" lvl="2" indent="-342900" algn="l" rtl="0">
              <a:lnSpc>
                <a:spcPct val="100000"/>
              </a:lnSpc>
              <a:spcBef>
                <a:spcPts val="1600"/>
              </a:spcBef>
              <a:spcAft>
                <a:spcPts val="0"/>
              </a:spcAft>
              <a:buClr>
                <a:srgbClr val="000000"/>
              </a:buClr>
              <a:buSzPts val="1800"/>
              <a:buFont typeface="Arial"/>
              <a:buChar char="•"/>
              <a:defRPr sz="2400"/>
            </a:lvl3pPr>
            <a:lvl4pPr marL="1828800" lvl="3" indent="-342900" algn="l" rtl="0">
              <a:lnSpc>
                <a:spcPct val="100000"/>
              </a:lnSpc>
              <a:spcBef>
                <a:spcPts val="1600"/>
              </a:spcBef>
              <a:spcAft>
                <a:spcPts val="0"/>
              </a:spcAft>
              <a:buClr>
                <a:srgbClr val="000000"/>
              </a:buClr>
              <a:buSzPts val="1800"/>
              <a:buFont typeface="Arial"/>
              <a:buChar char="•"/>
              <a:defRPr sz="2400"/>
            </a:lvl4pPr>
            <a:lvl5pPr marL="2286000" lvl="4" indent="-342900" algn="l" rtl="0">
              <a:lnSpc>
                <a:spcPct val="100000"/>
              </a:lnSpc>
              <a:spcBef>
                <a:spcPts val="1600"/>
              </a:spcBef>
              <a:spcAft>
                <a:spcPts val="0"/>
              </a:spcAft>
              <a:buClr>
                <a:srgbClr val="000000"/>
              </a:buClr>
              <a:buSzPts val="1800"/>
              <a:buFont typeface="Arial"/>
              <a:buChar char="•"/>
              <a:defRPr sz="24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345" name="Google Shape;345;p62"/>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46" name="Google Shape;346;p6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47" name="Google Shape;347;p62"/>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matchingName="背景写真のみ">
  <p:cSld name="背景写真のみ">
    <p:bg>
      <p:bgPr>
        <a:blipFill rotWithShape="1">
          <a:blip r:embed="rId2">
            <a:alphaModFix/>
          </a:blip>
          <a:tile tx="0" ty="0" sx="99997" sy="99997" flip="none" algn="tl"/>
        </a:blipFill>
        <a:effectLst/>
      </p:bgPr>
    </p:bg>
    <p:spTree>
      <p:nvGrpSpPr>
        <p:cNvPr id="1" name="Shape 348"/>
        <p:cNvGrpSpPr/>
        <p:nvPr/>
      </p:nvGrpSpPr>
      <p:grpSpPr>
        <a:xfrm>
          <a:off x="0" y="0"/>
          <a:ext cx="0" cy="0"/>
          <a:chOff x="0" y="0"/>
          <a:chExt cx="0" cy="0"/>
        </a:xfrm>
      </p:grpSpPr>
      <p:sp>
        <p:nvSpPr>
          <p:cNvPr id="349" name="Google Shape;349;p6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タイトル（上）">
  <p:cSld name="タイトル（上）">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45" name="Google Shape;45;p7"/>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46" name="Google Shape;46;p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47" name="Google Shape;47;p7"/>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matchingName="画像（縦長）">
  <p:cSld name="画像（縦長）">
    <p:bg>
      <p:bgPr>
        <a:blipFill rotWithShape="1">
          <a:blip r:embed="rId2">
            <a:alphaModFix/>
          </a:blip>
          <a:tile tx="0" ty="0" sx="99997" sy="99997" flip="none" algn="tl"/>
        </a:blipFill>
        <a:effectLst/>
      </p:bgPr>
    </p:bg>
    <p:spTree>
      <p:nvGrpSpPr>
        <p:cNvPr id="1" name="Shape 350"/>
        <p:cNvGrpSpPr/>
        <p:nvPr/>
      </p:nvGrpSpPr>
      <p:grpSpPr>
        <a:xfrm>
          <a:off x="0" y="0"/>
          <a:ext cx="0" cy="0"/>
          <a:chOff x="0" y="0"/>
          <a:chExt cx="0" cy="0"/>
        </a:xfrm>
      </p:grpSpPr>
      <p:sp>
        <p:nvSpPr>
          <p:cNvPr id="351" name="Google Shape;351;p64"/>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52" name="Google Shape;352;p64"/>
          <p:cNvSpPr>
            <a:spLocks noGrp="1"/>
          </p:cNvSpPr>
          <p:nvPr>
            <p:ph type="pic" idx="2"/>
          </p:nvPr>
        </p:nvSpPr>
        <p:spPr>
          <a:xfrm>
            <a:off x="3172417" y="635000"/>
            <a:ext cx="12357000" cy="8238000"/>
          </a:xfrm>
          <a:prstGeom prst="rect">
            <a:avLst/>
          </a:prstGeom>
          <a:noFill/>
          <a:ln>
            <a:noFill/>
          </a:ln>
          <a:effectLst>
            <a:outerShdw blurRad="127000" dist="114245"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353" name="Google Shape;353;p64"/>
          <p:cNvSpPr/>
          <p:nvPr/>
        </p:nvSpPr>
        <p:spPr>
          <a:xfrm>
            <a:off x="599644" y="618569"/>
            <a:ext cx="6293700" cy="8229600"/>
          </a:xfrm>
          <a:prstGeom prst="rect">
            <a:avLst/>
          </a:prstGeom>
          <a:solidFill>
            <a:srgbClr val="FFFFFF">
              <a:alpha val="96860"/>
            </a:srgbClr>
          </a:solidFill>
          <a:ln>
            <a:noFill/>
          </a:ln>
          <a:effectLst>
            <a:outerShdw blurRad="127000" dist="114245"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354" name="Google Shape;354;p64"/>
          <p:cNvSpPr txBox="1">
            <a:spLocks noGrp="1"/>
          </p:cNvSpPr>
          <p:nvPr>
            <p:ph type="title"/>
          </p:nvPr>
        </p:nvSpPr>
        <p:spPr>
          <a:xfrm>
            <a:off x="729335" y="903529"/>
            <a:ext cx="6028200" cy="2415600"/>
          </a:xfrm>
          <a:prstGeom prst="rect">
            <a:avLst/>
          </a:prstGeom>
          <a:noFill/>
          <a:ln>
            <a:noFill/>
          </a:ln>
        </p:spPr>
        <p:txBody>
          <a:bodyPr spcFirstLastPara="1" wrap="square" lIns="50800" tIns="50800" rIns="50800" bIns="50800" anchor="b" anchorCtr="0">
            <a:noAutofit/>
          </a:bodyPr>
          <a:lstStyle>
            <a:lvl1pPr lvl="0" algn="ctr" rtl="0">
              <a:lnSpc>
                <a:spcPct val="60000"/>
              </a:lnSpc>
              <a:spcBef>
                <a:spcPts val="0"/>
              </a:spcBef>
              <a:spcAft>
                <a:spcPts val="0"/>
              </a:spcAft>
              <a:buClr>
                <a:srgbClr val="DF1F00"/>
              </a:buClr>
              <a:buSzPts val="4800"/>
              <a:buFont typeface="Arial"/>
              <a:buNone/>
              <a:defRPr sz="4800">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355" name="Google Shape;355;p64"/>
          <p:cNvSpPr txBox="1">
            <a:spLocks noGrp="1"/>
          </p:cNvSpPr>
          <p:nvPr>
            <p:ph type="body" idx="1"/>
          </p:nvPr>
        </p:nvSpPr>
        <p:spPr>
          <a:xfrm>
            <a:off x="952500" y="4119320"/>
            <a:ext cx="5334000" cy="44286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228600" algn="l" rtl="0">
              <a:lnSpc>
                <a:spcPct val="100000"/>
              </a:lnSpc>
              <a:spcBef>
                <a:spcPts val="2400"/>
              </a:spcBef>
              <a:spcAft>
                <a:spcPts val="0"/>
              </a:spcAft>
              <a:buClr>
                <a:srgbClr val="000000"/>
              </a:buClr>
              <a:buSzPts val="1350"/>
              <a:buNone/>
              <a:defRPr/>
            </a:lvl6pPr>
            <a:lvl7pPr marL="3200400" lvl="6" indent="-228600" algn="l" rtl="0">
              <a:lnSpc>
                <a:spcPct val="100000"/>
              </a:lnSpc>
              <a:spcBef>
                <a:spcPts val="2400"/>
              </a:spcBef>
              <a:spcAft>
                <a:spcPts val="0"/>
              </a:spcAft>
              <a:buClr>
                <a:srgbClr val="000000"/>
              </a:buClr>
              <a:buSzPts val="1350"/>
              <a:buNone/>
              <a:defRPr/>
            </a:lvl7pPr>
            <a:lvl8pPr marL="3657600" lvl="7" indent="-228600" algn="l" rtl="0">
              <a:lnSpc>
                <a:spcPct val="100000"/>
              </a:lnSpc>
              <a:spcBef>
                <a:spcPts val="2400"/>
              </a:spcBef>
              <a:spcAft>
                <a:spcPts val="0"/>
              </a:spcAft>
              <a:buClr>
                <a:srgbClr val="000000"/>
              </a:buClr>
              <a:buSzPts val="1350"/>
              <a:buNone/>
              <a:defRPr/>
            </a:lvl8pPr>
            <a:lvl9pPr marL="4114800" lvl="8" indent="-228600" algn="l" rtl="0">
              <a:lnSpc>
                <a:spcPct val="100000"/>
              </a:lnSpc>
              <a:spcBef>
                <a:spcPts val="2400"/>
              </a:spcBef>
              <a:spcAft>
                <a:spcPts val="0"/>
              </a:spcAft>
              <a:buClr>
                <a:srgbClr val="000000"/>
              </a:buClr>
              <a:buSzPts val="1350"/>
              <a:buNone/>
              <a:defRPr/>
            </a:lvl9pPr>
          </a:lstStyle>
          <a:p>
            <a:endParaRPr/>
          </a:p>
        </p:txBody>
      </p:sp>
      <p:sp>
        <p:nvSpPr>
          <p:cNvPr id="356" name="Google Shape;356;p6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4">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50" name="Google Shape;50;p8"/>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sz="3200"/>
            </a:lvl1pPr>
            <a:lvl2pPr marL="914400" lvl="1" indent="-391160" algn="l" rtl="0">
              <a:lnSpc>
                <a:spcPct val="100000"/>
              </a:lnSpc>
              <a:spcBef>
                <a:spcPts val="2400"/>
              </a:spcBef>
              <a:spcAft>
                <a:spcPts val="0"/>
              </a:spcAft>
              <a:buClr>
                <a:srgbClr val="000000"/>
              </a:buClr>
              <a:buSzPts val="2560"/>
              <a:buFont typeface="Arial"/>
              <a:buChar char="•"/>
              <a:defRPr sz="3200">
                <a:latin typeface="Arial"/>
                <a:ea typeface="Arial"/>
                <a:cs typeface="Arial"/>
                <a:sym typeface="Arial"/>
              </a:defRPr>
            </a:lvl2pPr>
            <a:lvl3pPr marL="1371600" lvl="2"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3pPr>
            <a:lvl4pPr marL="1828800" lvl="3"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4pPr>
            <a:lvl5pPr marL="2286000" lvl="4"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51" name="Google Shape;51;p8"/>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52" name="Google Shape;52;p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53" name="Google Shape;53;p8"/>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タイトル、箇条書き、画像">
  <p:cSld name="タイトル、箇条書き、画像">
    <p:spTree>
      <p:nvGrpSpPr>
        <p:cNvPr id="1" name="Shape 54"/>
        <p:cNvGrpSpPr/>
        <p:nvPr/>
      </p:nvGrpSpPr>
      <p:grpSpPr>
        <a:xfrm>
          <a:off x="0" y="0"/>
          <a:ext cx="0" cy="0"/>
          <a:chOff x="0" y="0"/>
          <a:chExt cx="0" cy="0"/>
        </a:xfrm>
      </p:grpSpPr>
      <p:sp>
        <p:nvSpPr>
          <p:cNvPr id="55" name="Google Shape;55;p9"/>
          <p:cNvSpPr>
            <a:spLocks noGrp="1"/>
          </p:cNvSpPr>
          <p:nvPr>
            <p:ph type="pic" idx="2"/>
          </p:nvPr>
        </p:nvSpPr>
        <p:spPr>
          <a:xfrm>
            <a:off x="4533900" y="2603500"/>
            <a:ext cx="9429600" cy="62865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1600"/>
              </a:spcBef>
              <a:spcAft>
                <a:spcPts val="0"/>
              </a:spcAft>
              <a:buClr>
                <a:srgbClr val="000000"/>
              </a:buClr>
              <a:buSzPts val="2400"/>
              <a:buNone/>
              <a:defRPr sz="2400" i="0" u="none" strike="noStrike" cap="none">
                <a:solidFill>
                  <a:srgbClr val="000000"/>
                </a:solidFill>
              </a:defRPr>
            </a:lvl1pPr>
            <a:lvl2pPr marR="0" lvl="1" algn="l" rtl="0">
              <a:lnSpc>
                <a:spcPct val="100000"/>
              </a:lnSpc>
              <a:spcBef>
                <a:spcPts val="160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2pPr>
            <a:lvl3pPr marR="0" lvl="2" algn="l" rtl="0">
              <a:lnSpc>
                <a:spcPct val="100000"/>
              </a:lnSpc>
              <a:spcBef>
                <a:spcPts val="1600"/>
              </a:spcBef>
              <a:spcAft>
                <a:spcPts val="0"/>
              </a:spcAft>
              <a:buClr>
                <a:srgbClr val="000000"/>
              </a:buClr>
              <a:buSzPts val="3000"/>
              <a:buFont typeface="Arial"/>
              <a:buChar char="✓"/>
              <a:defRPr sz="3000" b="0" i="0" u="none" strike="noStrike" cap="none">
                <a:solidFill>
                  <a:srgbClr val="000000"/>
                </a:solidFill>
                <a:latin typeface="Arial"/>
                <a:ea typeface="Arial"/>
                <a:cs typeface="Arial"/>
                <a:sym typeface="Arial"/>
              </a:defRPr>
            </a:lvl3pPr>
            <a:lvl4pPr marR="0" lvl="3"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4pPr>
            <a:lvl5pPr marR="0" lvl="4"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5pPr>
            <a:lvl6pPr marR="0" lvl="5"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56" name="Google Shape;56;p9"/>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57" name="Google Shape;57;p9"/>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1600"/>
              </a:spcBef>
              <a:spcAft>
                <a:spcPts val="0"/>
              </a:spcAft>
              <a:buClr>
                <a:srgbClr val="000000"/>
              </a:buClr>
              <a:buSzPts val="1350"/>
              <a:buChar char="•"/>
              <a:defRPr/>
            </a:lvl1pPr>
            <a:lvl2pPr marL="914400" lvl="1" indent="-342900" algn="l" rtl="0">
              <a:lnSpc>
                <a:spcPct val="100000"/>
              </a:lnSpc>
              <a:spcBef>
                <a:spcPts val="1600"/>
              </a:spcBef>
              <a:spcAft>
                <a:spcPts val="0"/>
              </a:spcAft>
              <a:buClr>
                <a:srgbClr val="000000"/>
              </a:buClr>
              <a:buSzPts val="1800"/>
              <a:buFont typeface="Arial"/>
              <a:buChar char="•"/>
              <a:defRPr sz="2400"/>
            </a:lvl2pPr>
            <a:lvl3pPr marL="1371600" lvl="2" indent="-342900" algn="l" rtl="0">
              <a:lnSpc>
                <a:spcPct val="100000"/>
              </a:lnSpc>
              <a:spcBef>
                <a:spcPts val="1600"/>
              </a:spcBef>
              <a:spcAft>
                <a:spcPts val="0"/>
              </a:spcAft>
              <a:buClr>
                <a:srgbClr val="000000"/>
              </a:buClr>
              <a:buSzPts val="1800"/>
              <a:buFont typeface="Arial"/>
              <a:buChar char="•"/>
              <a:defRPr sz="2400"/>
            </a:lvl3pPr>
            <a:lvl4pPr marL="1828800" lvl="3" indent="-342900" algn="l" rtl="0">
              <a:lnSpc>
                <a:spcPct val="100000"/>
              </a:lnSpc>
              <a:spcBef>
                <a:spcPts val="1600"/>
              </a:spcBef>
              <a:spcAft>
                <a:spcPts val="0"/>
              </a:spcAft>
              <a:buClr>
                <a:srgbClr val="000000"/>
              </a:buClr>
              <a:buSzPts val="1800"/>
              <a:buFont typeface="Arial"/>
              <a:buChar char="•"/>
              <a:defRPr sz="2400"/>
            </a:lvl4pPr>
            <a:lvl5pPr marL="2286000" lvl="4" indent="-342900" algn="l" rtl="0">
              <a:lnSpc>
                <a:spcPct val="100000"/>
              </a:lnSpc>
              <a:spcBef>
                <a:spcPts val="1600"/>
              </a:spcBef>
              <a:spcAft>
                <a:spcPts val="0"/>
              </a:spcAft>
              <a:buClr>
                <a:srgbClr val="000000"/>
              </a:buClr>
              <a:buSzPts val="1800"/>
              <a:buFont typeface="Arial"/>
              <a:buChar char="•"/>
              <a:defRPr sz="24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58" name="Google Shape;58;p9"/>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59" name="Google Shape;59;p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60" name="Google Shape;60;p9"/>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背景写真のみ">
  <p:cSld name="背景写真のみ">
    <p:bg>
      <p:bgPr>
        <a:blipFill rotWithShape="1">
          <a:blip r:embed="rId2">
            <a:alphaModFix/>
          </a:blip>
          <a:tile tx="0" ty="0" sx="99997" sy="99997" flip="none" algn="tl"/>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18" Type="http://schemas.openxmlformats.org/officeDocument/2006/relationships/slideLayout" Target="../slideLayouts/slideLayout27.xml"/><Relationship Id="rId3" Type="http://schemas.openxmlformats.org/officeDocument/2006/relationships/slideLayout" Target="../slideLayouts/slideLayout12.xml"/><Relationship Id="rId21" Type="http://schemas.openxmlformats.org/officeDocument/2006/relationships/slideLayout" Target="../slideLayouts/slideLayout30.xml"/><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slideLayout" Target="../slideLayouts/slideLayout29.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23" Type="http://schemas.openxmlformats.org/officeDocument/2006/relationships/theme" Target="../theme/theme2.xml"/><Relationship Id="rId10" Type="http://schemas.openxmlformats.org/officeDocument/2006/relationships/slideLayout" Target="../slideLayouts/slideLayout19.xml"/><Relationship Id="rId19" Type="http://schemas.openxmlformats.org/officeDocument/2006/relationships/slideLayout" Target="../slideLayouts/slideLayout28.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 Id="rId22"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theme" Target="../theme/theme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8.xml"/><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image" Target="../media/image1.jpg"/><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theme" Target="../theme/theme4.xml"/><Relationship Id="rId5" Type="http://schemas.openxmlformats.org/officeDocument/2006/relationships/slideLayout" Target="../slideLayouts/slideLayout55.xml"/><Relationship Id="rId10" Type="http://schemas.openxmlformats.org/officeDocument/2006/relationships/slideLayout" Target="../slideLayouts/slideLayout60.xml"/><Relationship Id="rId4" Type="http://schemas.openxmlformats.org/officeDocument/2006/relationships/slideLayout" Target="../slideLayouts/slideLayout54.xml"/><Relationship Id="rId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051174" y="-3368"/>
            <a:ext cx="10517400" cy="1625400"/>
          </a:xfrm>
          <a:prstGeom prst="rect">
            <a:avLst/>
          </a:prstGeom>
          <a:noFill/>
          <a:ln>
            <a:noFill/>
          </a:ln>
        </p:spPr>
        <p:txBody>
          <a:bodyPr spcFirstLastPara="1" wrap="square" lIns="50800" tIns="50800" rIns="50800" bIns="50800" anchor="ctr" anchorCtr="0">
            <a:noAutofit/>
          </a:bodyPr>
          <a:lstStyle>
            <a:lvl1pPr marR="0" lvl="0" algn="ctr" rtl="0">
              <a:lnSpc>
                <a:spcPct val="100000"/>
              </a:lnSpc>
              <a:spcBef>
                <a:spcPts val="0"/>
              </a:spcBef>
              <a:spcAft>
                <a:spcPts val="0"/>
              </a:spcAft>
              <a:buClr>
                <a:srgbClr val="424242"/>
              </a:buClr>
              <a:buSzPts val="6400"/>
              <a:buFont typeface="M PLUS 1p"/>
              <a:buNone/>
              <a:defRPr sz="6400" b="1" i="0" u="none" strike="noStrike" cap="none">
                <a:solidFill>
                  <a:srgbClr val="424242"/>
                </a:solidFill>
                <a:latin typeface="M PLUS 1p"/>
                <a:ea typeface="M PLUS 1p"/>
                <a:cs typeface="M PLUS 1p"/>
                <a:sym typeface="M PLUS 1p"/>
              </a:defRPr>
            </a:lvl1pPr>
            <a:lvl2pPr marR="0" lvl="1"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2pPr>
            <a:lvl3pPr marR="0" lvl="2"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3pPr>
            <a:lvl4pPr marR="0" lvl="3"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4pPr>
            <a:lvl5pPr marR="0" lvl="4"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5pPr>
            <a:lvl6pPr marR="0" lvl="5"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6pPr>
            <a:lvl7pPr marR="0" lvl="6"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7pPr>
            <a:lvl8pPr marR="0" lvl="7"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8pPr>
            <a:lvl9pPr marR="0" lvl="8"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2024852" y="2031722"/>
            <a:ext cx="10570200" cy="7293300"/>
          </a:xfrm>
          <a:prstGeom prst="rect">
            <a:avLst/>
          </a:prstGeom>
          <a:noFill/>
          <a:ln>
            <a:noFill/>
          </a:ln>
        </p:spPr>
        <p:txBody>
          <a:bodyPr spcFirstLastPara="1" wrap="square" lIns="50800" tIns="50800" rIns="50800" bIns="50800" anchor="ctr" anchorCtr="0">
            <a:noAutofit/>
          </a:bodyPr>
          <a:lstStyle>
            <a:lvl1pPr marL="457200" marR="0" lvl="0" indent="-228600" algn="l" rtl="0">
              <a:lnSpc>
                <a:spcPct val="100000"/>
              </a:lnSpc>
              <a:spcBef>
                <a:spcPts val="1600"/>
              </a:spcBef>
              <a:spcAft>
                <a:spcPts val="0"/>
              </a:spcAft>
              <a:buClr>
                <a:srgbClr val="000000"/>
              </a:buClr>
              <a:buSzPts val="3800"/>
              <a:buNone/>
              <a:defRPr sz="3800" i="0" u="none" strike="noStrike" cap="none">
                <a:solidFill>
                  <a:srgbClr val="000000"/>
                </a:solidFill>
              </a:defRPr>
            </a:lvl1pPr>
            <a:lvl2pPr marL="914400" marR="0" lvl="1" indent="-228600" algn="l" rtl="0">
              <a:lnSpc>
                <a:spcPct val="100000"/>
              </a:lnSpc>
              <a:spcBef>
                <a:spcPts val="1600"/>
              </a:spcBef>
              <a:spcAft>
                <a:spcPts val="0"/>
              </a:spcAft>
              <a:buClr>
                <a:srgbClr val="000000"/>
              </a:buClr>
              <a:buSzPts val="3600"/>
              <a:buNone/>
              <a:defRPr sz="3600" i="0" u="none" strike="noStrike" cap="none">
                <a:solidFill>
                  <a:srgbClr val="000000"/>
                </a:solidFill>
              </a:defRPr>
            </a:lvl2pPr>
            <a:lvl3pPr marL="1371600" marR="0" lvl="2" indent="-431800" algn="l" rtl="0">
              <a:lnSpc>
                <a:spcPct val="100000"/>
              </a:lnSpc>
              <a:spcBef>
                <a:spcPts val="1600"/>
              </a:spcBef>
              <a:spcAft>
                <a:spcPts val="0"/>
              </a:spcAft>
              <a:buClr>
                <a:srgbClr val="000000"/>
              </a:buClr>
              <a:buSzPts val="3200"/>
              <a:buChar char="✓"/>
              <a:defRPr sz="3200" i="0" u="none" strike="noStrike" cap="none">
                <a:solidFill>
                  <a:srgbClr val="000000"/>
                </a:solidFill>
              </a:defRPr>
            </a:lvl3pPr>
            <a:lvl4pPr marL="1828800" marR="0" lvl="3"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4pPr>
            <a:lvl5pPr marL="2286000" marR="0" lvl="4"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5pPr>
            <a:lvl6pPr marL="2743200" marR="0" lvl="5" indent="-228600" algn="l" rtl="0">
              <a:lnSpc>
                <a:spcPct val="100000"/>
              </a:lnSpc>
              <a:spcBef>
                <a:spcPts val="1600"/>
              </a:spcBef>
              <a:spcAft>
                <a:spcPts val="0"/>
              </a:spcAft>
              <a:buClr>
                <a:srgbClr val="000000"/>
              </a:buClr>
              <a:buSzPts val="2400"/>
              <a:buNone/>
              <a:defRPr sz="2400" i="0" u="none" strike="noStrike" cap="none">
                <a:solidFill>
                  <a:srgbClr val="000000"/>
                </a:solidFill>
              </a:defRPr>
            </a:lvl6pPr>
            <a:lvl7pPr marL="3200400" marR="0" lvl="6" indent="-228600" algn="l" rtl="0">
              <a:lnSpc>
                <a:spcPct val="100000"/>
              </a:lnSpc>
              <a:spcBef>
                <a:spcPts val="1600"/>
              </a:spcBef>
              <a:spcAft>
                <a:spcPts val="0"/>
              </a:spcAft>
              <a:buClr>
                <a:srgbClr val="000000"/>
              </a:buClr>
              <a:buSzPts val="2400"/>
              <a:buNone/>
              <a:defRPr sz="2400" i="0" u="none" strike="noStrike" cap="none">
                <a:solidFill>
                  <a:srgbClr val="000000"/>
                </a:solidFill>
              </a:defRPr>
            </a:lvl7pPr>
            <a:lvl8pPr marL="3657600" marR="0" lvl="7" indent="-228600" algn="l" rtl="0">
              <a:lnSpc>
                <a:spcPct val="100000"/>
              </a:lnSpc>
              <a:spcBef>
                <a:spcPts val="1600"/>
              </a:spcBef>
              <a:spcAft>
                <a:spcPts val="0"/>
              </a:spcAft>
              <a:buClr>
                <a:srgbClr val="000000"/>
              </a:buClr>
              <a:buSzPts val="2400"/>
              <a:buNone/>
              <a:defRPr sz="2400" i="0" u="none" strike="noStrike" cap="none">
                <a:solidFill>
                  <a:srgbClr val="000000"/>
                </a:solidFill>
              </a:defRPr>
            </a:lvl8pPr>
            <a:lvl9pPr marL="4114800" marR="0" lvl="8" indent="-228600" algn="l" rtl="0">
              <a:lnSpc>
                <a:spcPct val="100000"/>
              </a:lnSpc>
              <a:spcBef>
                <a:spcPts val="1600"/>
              </a:spcBef>
              <a:spcAft>
                <a:spcPts val="0"/>
              </a:spcAft>
              <a:buClr>
                <a:srgbClr val="000000"/>
              </a:buClr>
              <a:buSzPts val="2400"/>
              <a:buNone/>
              <a:defRPr sz="2400" i="0" u="none" strike="noStrike" cap="none">
                <a:solidFill>
                  <a:srgbClr val="000000"/>
                </a:solidFill>
              </a:defRPr>
            </a:lvl9pPr>
          </a:lstStyle>
          <a:p>
            <a:endParaRPr/>
          </a:p>
        </p:txBody>
      </p:sp>
      <p:sp>
        <p:nvSpPr>
          <p:cNvPr id="8" name="Google Shape;8;p1"/>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9" name="Google Shape;9;p1"/>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pic>
        <p:nvPicPr>
          <p:cNvPr id="10" name="Google Shape;10;p1" descr="fujisakura.jpg"/>
          <p:cNvPicPr preferRelativeResize="0"/>
          <p:nvPr/>
        </p:nvPicPr>
        <p:blipFill rotWithShape="1">
          <a:blip r:embed="rId11">
            <a:alphaModFix/>
          </a:blip>
          <a:srcRect l="30078" r="57425"/>
          <a:stretch/>
        </p:blipFill>
        <p:spPr>
          <a:xfrm>
            <a:off x="-5438" y="4"/>
            <a:ext cx="1624963" cy="9753602"/>
          </a:xfrm>
          <a:prstGeom prst="rect">
            <a:avLst/>
          </a:prstGeom>
          <a:noFill/>
          <a:ln>
            <a:noFill/>
          </a:ln>
        </p:spPr>
      </p:pic>
      <p:sp>
        <p:nvSpPr>
          <p:cNvPr id="11" name="Google Shape;11;p1"/>
          <p:cNvSpPr/>
          <p:nvPr/>
        </p:nvSpPr>
        <p:spPr>
          <a:xfrm>
            <a:off x="447968" y="406244"/>
            <a:ext cx="711300" cy="711300"/>
          </a:xfrm>
          <a:prstGeom prst="ellipse">
            <a:avLst/>
          </a:prstGeom>
          <a:noFill/>
          <a:ln w="25400" cap="flat" cmpd="sng">
            <a:solidFill>
              <a:srgbClr val="FFFFFF"/>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2" name="Google Shape;12;p1"/>
          <p:cNvSpPr txBox="1">
            <a:spLocks noGrp="1"/>
          </p:cNvSpPr>
          <p:nvPr>
            <p:ph type="sldNum" idx="12"/>
          </p:nvPr>
        </p:nvSpPr>
        <p:spPr>
          <a:xfrm>
            <a:off x="451365" y="584044"/>
            <a:ext cx="7113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3"/>
        <p:cNvGrpSpPr/>
        <p:nvPr/>
      </p:nvGrpSpPr>
      <p:grpSpPr>
        <a:xfrm>
          <a:off x="0" y="0"/>
          <a:ext cx="0" cy="0"/>
          <a:chOff x="0" y="0"/>
          <a:chExt cx="0" cy="0"/>
        </a:xfrm>
      </p:grpSpPr>
      <p:sp>
        <p:nvSpPr>
          <p:cNvPr id="64" name="Google Shape;64;p1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marR="0" lvl="0"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1pPr>
            <a:lvl2pPr marR="0" lvl="1"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2pPr>
            <a:lvl3pPr marR="0" lvl="2"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3pPr>
            <a:lvl4pPr marR="0" lvl="3"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4pPr>
            <a:lvl5pPr marR="0" lvl="4"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5pPr>
            <a:lvl6pPr marR="0" lvl="5"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6pPr>
            <a:lvl7pPr marR="0" lvl="6"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7pPr>
            <a:lvl8pPr marR="0" lvl="7"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8pPr>
            <a:lvl9pPr marR="0" lvl="8"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9pPr>
          </a:lstStyle>
          <a:p>
            <a:endParaRPr/>
          </a:p>
        </p:txBody>
      </p:sp>
      <p:sp>
        <p:nvSpPr>
          <p:cNvPr id="65" name="Google Shape;65;p11"/>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66" name="Google Shape;66;p1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sz="1400">
              <a:solidFill>
                <a:srgbClr val="000000"/>
              </a:solidFill>
            </a:endParaRPr>
          </a:p>
        </p:txBody>
      </p:sp>
      <p:sp>
        <p:nvSpPr>
          <p:cNvPr id="67" name="Google Shape;67;p11"/>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68" name="Google Shape;68;p11"/>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ctr" anchorCtr="0">
            <a:noAutofit/>
          </a:bodyPr>
          <a:lstStyle>
            <a:lvl1pPr marL="457200" marR="0" lvl="0"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L="914400" marR="0" lvl="1"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L="1371600" marR="0" lvl="2"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L="1828800" marR="0" lvl="3"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L="2286000" marR="0" lvl="4"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L="2743200" marR="0" lvl="5"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L="3200400" marR="0" lvl="6"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L="3657600" marR="0" lvl="7"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L="4114800" marR="0" lvl="8"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78"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9"/>
        <p:cNvGrpSpPr/>
        <p:nvPr/>
      </p:nvGrpSpPr>
      <p:grpSpPr>
        <a:xfrm>
          <a:off x="0" y="0"/>
          <a:ext cx="0" cy="0"/>
          <a:chOff x="0" y="0"/>
          <a:chExt cx="0" cy="0"/>
        </a:xfrm>
      </p:grpSpPr>
      <p:sp>
        <p:nvSpPr>
          <p:cNvPr id="190" name="Google Shape;190;p3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lvl1pPr marR="0" lvl="0"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1pPr>
            <a:lvl2pPr marR="0" lvl="1"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2pPr>
            <a:lvl3pPr marR="0" lvl="2"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3pPr>
            <a:lvl4pPr marR="0" lvl="3"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4pPr>
            <a:lvl5pPr marR="0" lvl="4"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5pPr>
            <a:lvl6pPr marR="0" lvl="5"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6pPr>
            <a:lvl7pPr marR="0" lvl="6"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7pPr>
            <a:lvl8pPr marR="0" lvl="7"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8pPr>
            <a:lvl9pPr marR="0" lvl="8"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9pPr>
          </a:lstStyle>
          <a:p>
            <a:endParaRPr/>
          </a:p>
        </p:txBody>
      </p:sp>
      <p:sp>
        <p:nvSpPr>
          <p:cNvPr id="191" name="Google Shape;191;p34"/>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92" name="Google Shape;192;p3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lvl1pPr marL="0" marR="0" lvl="0"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sz="1400">
              <a:solidFill>
                <a:srgbClr val="000000"/>
              </a:solidFill>
            </a:endParaRPr>
          </a:p>
        </p:txBody>
      </p:sp>
      <p:sp>
        <p:nvSpPr>
          <p:cNvPr id="193" name="Google Shape;193;p34"/>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94" name="Google Shape;194;p34"/>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ctr" anchorCtr="0">
            <a:normAutofit/>
          </a:bodyPr>
          <a:lstStyle>
            <a:lvl1pPr marL="457200" marR="0" lvl="0"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L="914400" marR="0" lvl="1"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L="1371600" marR="0" lvl="2"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L="1828800" marR="0" lvl="3"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L="2286000" marR="0" lvl="4"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L="2743200" marR="0" lvl="5"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L="3200400" marR="0" lvl="6"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L="3657600" marR="0" lvl="7"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L="4114800" marR="0" lvl="8"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 id="2147483696" r:id="rId18"/>
    <p:sldLayoutId id="2147483697"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92"/>
        <p:cNvGrpSpPr/>
        <p:nvPr/>
      </p:nvGrpSpPr>
      <p:grpSpPr>
        <a:xfrm>
          <a:off x="0" y="0"/>
          <a:ext cx="0" cy="0"/>
          <a:chOff x="0" y="0"/>
          <a:chExt cx="0" cy="0"/>
        </a:xfrm>
      </p:grpSpPr>
      <p:sp>
        <p:nvSpPr>
          <p:cNvPr id="293" name="Google Shape;293;p54"/>
          <p:cNvSpPr txBox="1">
            <a:spLocks noGrp="1"/>
          </p:cNvSpPr>
          <p:nvPr>
            <p:ph type="title"/>
          </p:nvPr>
        </p:nvSpPr>
        <p:spPr>
          <a:xfrm>
            <a:off x="2051174" y="-3368"/>
            <a:ext cx="10517400" cy="1625400"/>
          </a:xfrm>
          <a:prstGeom prst="rect">
            <a:avLst/>
          </a:prstGeom>
          <a:noFill/>
          <a:ln>
            <a:noFill/>
          </a:ln>
        </p:spPr>
        <p:txBody>
          <a:bodyPr spcFirstLastPara="1" wrap="square" lIns="50800" tIns="50800" rIns="50800" bIns="50800" anchor="ctr" anchorCtr="0">
            <a:noAutofit/>
          </a:bodyPr>
          <a:lstStyle>
            <a:lvl1pPr marR="0" lvl="0" algn="ctr" rtl="0">
              <a:lnSpc>
                <a:spcPct val="100000"/>
              </a:lnSpc>
              <a:spcBef>
                <a:spcPts val="0"/>
              </a:spcBef>
              <a:spcAft>
                <a:spcPts val="0"/>
              </a:spcAft>
              <a:buClr>
                <a:srgbClr val="424242"/>
              </a:buClr>
              <a:buSzPts val="6400"/>
              <a:buFont typeface="M PLUS 1p"/>
              <a:buNone/>
              <a:defRPr sz="6400" b="1" i="0" u="none" strike="noStrike" cap="none">
                <a:solidFill>
                  <a:srgbClr val="424242"/>
                </a:solidFill>
                <a:latin typeface="M PLUS 1p"/>
                <a:ea typeface="M PLUS 1p"/>
                <a:cs typeface="M PLUS 1p"/>
                <a:sym typeface="M PLUS 1p"/>
              </a:defRPr>
            </a:lvl1pPr>
            <a:lvl2pPr marR="0" lvl="1"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2pPr>
            <a:lvl3pPr marR="0" lvl="2"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3pPr>
            <a:lvl4pPr marR="0" lvl="3"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4pPr>
            <a:lvl5pPr marR="0" lvl="4"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5pPr>
            <a:lvl6pPr marR="0" lvl="5"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6pPr>
            <a:lvl7pPr marR="0" lvl="6"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7pPr>
            <a:lvl8pPr marR="0" lvl="7"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8pPr>
            <a:lvl9pPr marR="0" lvl="8"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9pPr>
          </a:lstStyle>
          <a:p>
            <a:endParaRPr/>
          </a:p>
        </p:txBody>
      </p:sp>
      <p:sp>
        <p:nvSpPr>
          <p:cNvPr id="294" name="Google Shape;294;p54"/>
          <p:cNvSpPr txBox="1">
            <a:spLocks noGrp="1"/>
          </p:cNvSpPr>
          <p:nvPr>
            <p:ph type="body" idx="1"/>
          </p:nvPr>
        </p:nvSpPr>
        <p:spPr>
          <a:xfrm>
            <a:off x="2024852" y="2031722"/>
            <a:ext cx="10570200" cy="7293300"/>
          </a:xfrm>
          <a:prstGeom prst="rect">
            <a:avLst/>
          </a:prstGeom>
          <a:noFill/>
          <a:ln>
            <a:noFill/>
          </a:ln>
        </p:spPr>
        <p:txBody>
          <a:bodyPr spcFirstLastPara="1" wrap="square" lIns="50800" tIns="50800" rIns="50800" bIns="50800" anchor="ctr" anchorCtr="0">
            <a:noAutofit/>
          </a:bodyPr>
          <a:lstStyle>
            <a:lvl1pPr marL="457200" marR="0" lvl="0" indent="-228600" algn="l" rtl="0">
              <a:lnSpc>
                <a:spcPct val="100000"/>
              </a:lnSpc>
              <a:spcBef>
                <a:spcPts val="1600"/>
              </a:spcBef>
              <a:spcAft>
                <a:spcPts val="0"/>
              </a:spcAft>
              <a:buClr>
                <a:srgbClr val="000000"/>
              </a:buClr>
              <a:buSzPts val="3800"/>
              <a:buNone/>
              <a:defRPr sz="3800" i="0" u="none" strike="noStrike" cap="none">
                <a:solidFill>
                  <a:srgbClr val="000000"/>
                </a:solidFill>
              </a:defRPr>
            </a:lvl1pPr>
            <a:lvl2pPr marL="914400" marR="0" lvl="1" indent="-228600" algn="l" rtl="0">
              <a:lnSpc>
                <a:spcPct val="100000"/>
              </a:lnSpc>
              <a:spcBef>
                <a:spcPts val="1600"/>
              </a:spcBef>
              <a:spcAft>
                <a:spcPts val="0"/>
              </a:spcAft>
              <a:buClr>
                <a:srgbClr val="000000"/>
              </a:buClr>
              <a:buSzPts val="3600"/>
              <a:buNone/>
              <a:defRPr sz="3600" i="0" u="none" strike="noStrike" cap="none">
                <a:solidFill>
                  <a:srgbClr val="000000"/>
                </a:solidFill>
              </a:defRPr>
            </a:lvl2pPr>
            <a:lvl3pPr marL="1371600" marR="0" lvl="2" indent="-431800" algn="l" rtl="0">
              <a:lnSpc>
                <a:spcPct val="100000"/>
              </a:lnSpc>
              <a:spcBef>
                <a:spcPts val="1600"/>
              </a:spcBef>
              <a:spcAft>
                <a:spcPts val="0"/>
              </a:spcAft>
              <a:buClr>
                <a:srgbClr val="000000"/>
              </a:buClr>
              <a:buSzPts val="3200"/>
              <a:buChar char="✓"/>
              <a:defRPr sz="3200" i="0" u="none" strike="noStrike" cap="none">
                <a:solidFill>
                  <a:srgbClr val="000000"/>
                </a:solidFill>
              </a:defRPr>
            </a:lvl3pPr>
            <a:lvl4pPr marL="1828800" marR="0" lvl="3"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4pPr>
            <a:lvl5pPr marL="2286000" marR="0" lvl="4"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5pPr>
            <a:lvl6pPr marL="2743200" marR="0" lvl="5" indent="-228600" algn="l" rtl="0">
              <a:lnSpc>
                <a:spcPct val="100000"/>
              </a:lnSpc>
              <a:spcBef>
                <a:spcPts val="1600"/>
              </a:spcBef>
              <a:spcAft>
                <a:spcPts val="0"/>
              </a:spcAft>
              <a:buClr>
                <a:srgbClr val="000000"/>
              </a:buClr>
              <a:buSzPts val="2400"/>
              <a:buNone/>
              <a:defRPr sz="2400" i="0" u="none" strike="noStrike" cap="none">
                <a:solidFill>
                  <a:srgbClr val="000000"/>
                </a:solidFill>
              </a:defRPr>
            </a:lvl6pPr>
            <a:lvl7pPr marL="3200400" marR="0" lvl="6" indent="-228600" algn="l" rtl="0">
              <a:lnSpc>
                <a:spcPct val="100000"/>
              </a:lnSpc>
              <a:spcBef>
                <a:spcPts val="1600"/>
              </a:spcBef>
              <a:spcAft>
                <a:spcPts val="0"/>
              </a:spcAft>
              <a:buClr>
                <a:srgbClr val="000000"/>
              </a:buClr>
              <a:buSzPts val="2400"/>
              <a:buNone/>
              <a:defRPr sz="2400" i="0" u="none" strike="noStrike" cap="none">
                <a:solidFill>
                  <a:srgbClr val="000000"/>
                </a:solidFill>
              </a:defRPr>
            </a:lvl7pPr>
            <a:lvl8pPr marL="3657600" marR="0" lvl="7" indent="-228600" algn="l" rtl="0">
              <a:lnSpc>
                <a:spcPct val="100000"/>
              </a:lnSpc>
              <a:spcBef>
                <a:spcPts val="1600"/>
              </a:spcBef>
              <a:spcAft>
                <a:spcPts val="0"/>
              </a:spcAft>
              <a:buClr>
                <a:srgbClr val="000000"/>
              </a:buClr>
              <a:buSzPts val="2400"/>
              <a:buNone/>
              <a:defRPr sz="2400" i="0" u="none" strike="noStrike" cap="none">
                <a:solidFill>
                  <a:srgbClr val="000000"/>
                </a:solidFill>
              </a:defRPr>
            </a:lvl8pPr>
            <a:lvl9pPr marL="4114800" marR="0" lvl="8" indent="-228600" algn="l" rtl="0">
              <a:lnSpc>
                <a:spcPct val="100000"/>
              </a:lnSpc>
              <a:spcBef>
                <a:spcPts val="1600"/>
              </a:spcBef>
              <a:spcAft>
                <a:spcPts val="0"/>
              </a:spcAft>
              <a:buClr>
                <a:srgbClr val="000000"/>
              </a:buClr>
              <a:buSzPts val="2400"/>
              <a:buNone/>
              <a:defRPr sz="2400" i="0" u="none" strike="noStrike" cap="none">
                <a:solidFill>
                  <a:srgbClr val="000000"/>
                </a:solidFill>
              </a:defRPr>
            </a:lvl9pPr>
          </a:lstStyle>
          <a:p>
            <a:endParaRPr/>
          </a:p>
        </p:txBody>
      </p:sp>
      <p:sp>
        <p:nvSpPr>
          <p:cNvPr id="295" name="Google Shape;295;p54"/>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96" name="Google Shape;296;p54"/>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pic>
        <p:nvPicPr>
          <p:cNvPr id="297" name="Google Shape;297;p54" descr="fujisakura.jpg"/>
          <p:cNvPicPr preferRelativeResize="0"/>
          <p:nvPr/>
        </p:nvPicPr>
        <p:blipFill rotWithShape="1">
          <a:blip r:embed="rId12">
            <a:alphaModFix/>
          </a:blip>
          <a:srcRect l="30078" r="57425"/>
          <a:stretch/>
        </p:blipFill>
        <p:spPr>
          <a:xfrm>
            <a:off x="-5438" y="4"/>
            <a:ext cx="1624963" cy="9753602"/>
          </a:xfrm>
          <a:prstGeom prst="rect">
            <a:avLst/>
          </a:prstGeom>
          <a:noFill/>
          <a:ln>
            <a:noFill/>
          </a:ln>
        </p:spPr>
      </p:pic>
      <p:sp>
        <p:nvSpPr>
          <p:cNvPr id="298" name="Google Shape;298;p54"/>
          <p:cNvSpPr/>
          <p:nvPr/>
        </p:nvSpPr>
        <p:spPr>
          <a:xfrm>
            <a:off x="447968" y="406244"/>
            <a:ext cx="711300" cy="711300"/>
          </a:xfrm>
          <a:prstGeom prst="ellipse">
            <a:avLst/>
          </a:prstGeom>
          <a:noFill/>
          <a:ln w="25400" cap="flat" cmpd="sng">
            <a:solidFill>
              <a:srgbClr val="FFFFFF"/>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99" name="Google Shape;299;p54"/>
          <p:cNvSpPr txBox="1">
            <a:spLocks noGrp="1"/>
          </p:cNvSpPr>
          <p:nvPr>
            <p:ph type="sldNum" idx="12"/>
          </p:nvPr>
        </p:nvSpPr>
        <p:spPr>
          <a:xfrm>
            <a:off x="451365" y="584044"/>
            <a:ext cx="7113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6.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6.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6.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3" Type="http://schemas.openxmlformats.org/officeDocument/2006/relationships/hyperlink" Target="https://www.itpassportsiken.com/kakomon/27_aki/q77.html#ans" TargetMode="External"/><Relationship Id="rId2" Type="http://schemas.openxmlformats.org/officeDocument/2006/relationships/notesSlide" Target="../notesSlides/notesSlide10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6.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6.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6.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6.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6.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6.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6.xml"/></Relationships>
</file>

<file path=ppt/slides/_rels/slide119.xml.rels><?xml version="1.0" encoding="UTF-8" standalone="yes"?>
<Relationships xmlns="http://schemas.openxmlformats.org/package/2006/relationships"><Relationship Id="rId3" Type="http://schemas.openxmlformats.org/officeDocument/2006/relationships/hyperlink" Target="https://docs.google.com/spreadsheets/d/1vtSwDeZZv_tHS3kX5CkoGVDvYo9rqfssNrhxyypk0lE/edit?usp=sharing" TargetMode="External"/><Relationship Id="rId2" Type="http://schemas.openxmlformats.org/officeDocument/2006/relationships/notesSlide" Target="../notesSlides/notesSlide114.xml"/><Relationship Id="rId1" Type="http://schemas.openxmlformats.org/officeDocument/2006/relationships/slideLayout" Target="../slideLayouts/slideLayout5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32.xml"/></Relationships>
</file>

<file path=ppt/slides/_rels/slide121.xml.rels><?xml version="1.0" encoding="UTF-8" standalone="yes"?>
<Relationships xmlns="http://schemas.openxmlformats.org/package/2006/relationships"><Relationship Id="rId3" Type="http://schemas.openxmlformats.org/officeDocument/2006/relationships/hyperlink" Target="https://docs.google.com/spreadsheets/d/1vtSwDeZZv_tHS3kX5CkoGVDvYo9rqfssNrhxyypk0lE/edit?usp=sharing" TargetMode="External"/><Relationship Id="rId2" Type="http://schemas.openxmlformats.org/officeDocument/2006/relationships/notesSlide" Target="../notesSlides/notesSlide116.xml"/><Relationship Id="rId1" Type="http://schemas.openxmlformats.org/officeDocument/2006/relationships/slideLayout" Target="../slideLayouts/slideLayout57.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5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5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5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3.xml"/><Relationship Id="rId1" Type="http://schemas.openxmlformats.org/officeDocument/2006/relationships/slideLayout" Target="../slideLayouts/slideLayout5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2.xml"/><Relationship Id="rId1" Type="http://schemas.openxmlformats.org/officeDocument/2006/relationships/slideLayout" Target="../slideLayouts/slideLayout5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65"/>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chemeClr val="accent5"/>
              </a:buClr>
              <a:buSzPts val="6400"/>
              <a:buFont typeface="Arial"/>
              <a:buNone/>
            </a:pPr>
            <a:r>
              <a:rPr lang="en-US">
                <a:solidFill>
                  <a:schemeClr val="accent5"/>
                </a:solidFill>
              </a:rPr>
              <a:t>IT日本語1</a:t>
            </a:r>
            <a:endParaRPr>
              <a:solidFill>
                <a:schemeClr val="accent5"/>
              </a:solidFill>
            </a:endParaRPr>
          </a:p>
        </p:txBody>
      </p:sp>
      <p:sp>
        <p:nvSpPr>
          <p:cNvPr id="362" name="Google Shape;362;p65"/>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ctr" anchorCtr="0">
            <a:normAutofit/>
          </a:bodyPr>
          <a:lstStyle/>
          <a:p>
            <a:pPr marL="0" lvl="0" indent="0" algn="ctr" rtl="0">
              <a:lnSpc>
                <a:spcPct val="100000"/>
              </a:lnSpc>
              <a:spcBef>
                <a:spcPts val="0"/>
              </a:spcBef>
              <a:spcAft>
                <a:spcPts val="0"/>
              </a:spcAft>
              <a:buClr>
                <a:srgbClr val="000000"/>
              </a:buClr>
              <a:buSzPts val="3200"/>
              <a:buFont typeface="Arial"/>
              <a:buNone/>
            </a:pPr>
            <a:r>
              <a:rPr lang="en-US"/>
              <a:t>02. 通信プロトコル</a:t>
            </a:r>
            <a:endParaRPr/>
          </a:p>
        </p:txBody>
      </p:sp>
      <p:sp>
        <p:nvSpPr>
          <p:cNvPr id="363" name="Google Shape;363;p65"/>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7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10</a:t>
            </a:fld>
            <a:endParaRPr/>
          </a:p>
        </p:txBody>
      </p:sp>
      <p:graphicFrame>
        <p:nvGraphicFramePr>
          <p:cNvPr id="420" name="Google Shape;420;p73"/>
          <p:cNvGraphicFramePr/>
          <p:nvPr/>
        </p:nvGraphicFramePr>
        <p:xfrm>
          <a:off x="558850" y="2289875"/>
          <a:ext cx="12073725" cy="61290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a:t>
                      </a:r>
                      <a:endParaRPr sz="3000" b="1"/>
                    </a:p>
                  </a:txBody>
                  <a:tcPr marL="91425" marR="91425" marT="91425" marB="91425">
                    <a:solidFill>
                      <a:srgbClr val="398CCE"/>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398CCE"/>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solidFill>
                      <a:srgbClr val="398CCE"/>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離れる</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場所</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コンピュータ</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同士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ネットワーク</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tc>
                <a:tc>
                  <a:txBody>
                    <a:bodyPr/>
                    <a:lstStyle/>
                    <a:p>
                      <a:pPr marL="0" lvl="0" indent="0" algn="l" rtl="0">
                        <a:spcBef>
                          <a:spcPts val="0"/>
                        </a:spcBef>
                        <a:spcAft>
                          <a:spcPts val="0"/>
                        </a:spcAft>
                        <a:buNone/>
                      </a:pPr>
                      <a:r>
                        <a:rPr lang="en-US" sz="3000"/>
                        <a:t>通信</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tc>
                <a:tc>
                  <a:txBody>
                    <a:bodyPr/>
                    <a:lstStyle/>
                    <a:p>
                      <a:pPr marL="0" lvl="0" indent="0" algn="l" rtl="0">
                        <a:spcBef>
                          <a:spcPts val="0"/>
                        </a:spcBef>
                        <a:spcAft>
                          <a:spcPts val="0"/>
                        </a:spcAft>
                        <a:buNone/>
                      </a:pPr>
                      <a:r>
                        <a:rPr lang="en-US" sz="3000"/>
                        <a:t>あらかじめ</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7"/>
                  </a:ext>
                </a:extLst>
              </a:tr>
            </a:tbl>
          </a:graphicData>
        </a:graphic>
      </p:graphicFrame>
      <p:sp>
        <p:nvSpPr>
          <p:cNvPr id="421" name="Google Shape;421;p7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lnSpc>
                <a:spcPct val="100000"/>
              </a:lnSpc>
              <a:spcBef>
                <a:spcPts val="0"/>
              </a:spcBef>
              <a:spcAft>
                <a:spcPts val="0"/>
              </a:spcAft>
              <a:buClr>
                <a:srgbClr val="C63024"/>
              </a:buClr>
              <a:buSzPct val="100000"/>
              <a:buFont typeface="Arial"/>
              <a:buNone/>
            </a:pPr>
            <a:r>
              <a:rPr lang="en-US"/>
              <a:t>新しい言葉の意味を覚えましょう</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1081"/>
        <p:cNvGrpSpPr/>
        <p:nvPr/>
      </p:nvGrpSpPr>
      <p:grpSpPr>
        <a:xfrm>
          <a:off x="0" y="0"/>
          <a:ext cx="0" cy="0"/>
          <a:chOff x="0" y="0"/>
          <a:chExt cx="0" cy="0"/>
        </a:xfrm>
      </p:grpSpPr>
      <p:sp>
        <p:nvSpPr>
          <p:cNvPr id="1082" name="Google Shape;1082;p15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1083" name="Google Shape;1083;p15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100</a:t>
            </a:fld>
            <a:endParaRPr/>
          </a:p>
        </p:txBody>
      </p:sp>
      <p:graphicFrame>
        <p:nvGraphicFramePr>
          <p:cNvPr id="1084" name="Google Shape;1084;p159"/>
          <p:cNvGraphicFramePr/>
          <p:nvPr/>
        </p:nvGraphicFramePr>
        <p:xfrm>
          <a:off x="329746" y="2180578"/>
          <a:ext cx="12387550" cy="6322085"/>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r>
                        <a:rPr lang="en-US" sz="2300" b="1"/>
                        <a:t>アプリケーション層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メールやファイル転送、Webの閲覧など、具体的な通信サービスに対応するプロトコルを規定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r>
                        <a:rPr lang="en-US" sz="2300"/>
                        <a:t>プレゼンテーション層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文字コードや暗号などデータの表現形式に関する</a:t>
                      </a:r>
                      <a:endParaRPr sz="2400">
                        <a:solidFill>
                          <a:schemeClr val="dk1"/>
                        </a:solidFill>
                      </a:endParaRPr>
                    </a:p>
                    <a:p>
                      <a:pPr marL="0" lvl="0" indent="0" algn="l" rtl="0">
                        <a:spcBef>
                          <a:spcPts val="0"/>
                        </a:spcBef>
                        <a:spcAft>
                          <a:spcPts val="0"/>
                        </a:spcAft>
                        <a:buNone/>
                      </a:pPr>
                      <a:r>
                        <a:rPr lang="en-US" sz="2400">
                          <a:solidFill>
                            <a:schemeClr val="dk1"/>
                          </a:solidFill>
                        </a:rPr>
                        <a:t>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r>
                        <a:rPr lang="en-US" sz="2300"/>
                        <a:t>セション層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通信の開始・終了などの手順に関するプロトコルを規定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r>
                        <a:rPr lang="en-US" sz="2300"/>
                        <a:t>トランスポート層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通信の信頼性を確保するためのプロトコルを規定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r>
                        <a:rPr lang="en-US" sz="2300"/>
                        <a:t>ネットワーク層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通信経路の選択 (ルーティング) や中継を行うプロトコルを規定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a:t>データリンク層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誤り制御や再送要求など、転送制御手順に関するプロトコルを規定。隣接機器間で誤りのないデータ通信を行う</a:t>
                      </a:r>
                      <a:endParaRPr sz="240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p16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101</a:t>
            </a:fld>
            <a:endParaRPr/>
          </a:p>
        </p:txBody>
      </p:sp>
      <p:graphicFrame>
        <p:nvGraphicFramePr>
          <p:cNvPr id="1090" name="Google Shape;1090;p160"/>
          <p:cNvGraphicFramePr/>
          <p:nvPr/>
        </p:nvGraphicFramePr>
        <p:xfrm>
          <a:off x="330250" y="2137475"/>
          <a:ext cx="12073725" cy="75347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アプリケーション層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メール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ファイル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転送</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Web</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tc>
                <a:tc>
                  <a:txBody>
                    <a:bodyPr/>
                    <a:lstStyle/>
                    <a:p>
                      <a:pPr marL="0" lvl="0" indent="0" algn="l" rtl="0">
                        <a:spcBef>
                          <a:spcPts val="0"/>
                        </a:spcBef>
                        <a:spcAft>
                          <a:spcPts val="0"/>
                        </a:spcAft>
                        <a:buNone/>
                      </a:pPr>
                      <a:r>
                        <a:rPr lang="en-US" sz="3000"/>
                        <a:t>閲覧</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tc>
                <a:tc>
                  <a:txBody>
                    <a:bodyPr/>
                    <a:lstStyle/>
                    <a:p>
                      <a:pPr marL="0" lvl="0" indent="0" algn="l" rtl="0">
                        <a:spcBef>
                          <a:spcPts val="0"/>
                        </a:spcBef>
                        <a:spcAft>
                          <a:spcPts val="0"/>
                        </a:spcAft>
                        <a:buNone/>
                      </a:pPr>
                      <a:r>
                        <a:rPr lang="en-US" sz="3000"/>
                        <a:t>具体的</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tc>
                <a:tc>
                  <a:txBody>
                    <a:bodyPr/>
                    <a:lstStyle/>
                    <a:p>
                      <a:pPr marL="0" lvl="0" indent="0" algn="l" rtl="0">
                        <a:spcBef>
                          <a:spcPts val="0"/>
                        </a:spcBef>
                        <a:spcAft>
                          <a:spcPts val="0"/>
                        </a:spcAft>
                        <a:buNone/>
                      </a:pPr>
                      <a:r>
                        <a:rPr lang="en-US" sz="3000"/>
                        <a:t>サービス</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8"/>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tc>
                <a:tc>
                  <a:txBody>
                    <a:bodyPr/>
                    <a:lstStyle/>
                    <a:p>
                      <a:pPr marL="0" lvl="0" indent="0" algn="l" rtl="0">
                        <a:spcBef>
                          <a:spcPts val="0"/>
                        </a:spcBef>
                        <a:spcAft>
                          <a:spcPts val="0"/>
                        </a:spcAft>
                        <a:buNone/>
                      </a:pPr>
                      <a:r>
                        <a:rPr lang="en-US" sz="3000"/>
                        <a:t>対応する</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9"/>
                  </a:ext>
                </a:extLst>
              </a:tr>
            </a:tbl>
          </a:graphicData>
        </a:graphic>
      </p:graphicFrame>
      <p:sp>
        <p:nvSpPr>
          <p:cNvPr id="1091" name="Google Shape;1091;p16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16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102</a:t>
            </a:fld>
            <a:endParaRPr/>
          </a:p>
        </p:txBody>
      </p:sp>
      <p:graphicFrame>
        <p:nvGraphicFramePr>
          <p:cNvPr id="1097" name="Google Shape;1097;p161"/>
          <p:cNvGraphicFramePr/>
          <p:nvPr/>
        </p:nvGraphicFramePr>
        <p:xfrm>
          <a:off x="330250" y="2137475"/>
          <a:ext cx="12073725" cy="6831900"/>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アプリケーション層</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メール</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ファイル</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dirty="0" err="1"/>
                        <a:t>転送</a:t>
                      </a:r>
                      <a:endParaRPr sz="3000" dirty="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閲覧</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dirty="0" err="1"/>
                        <a:t>具体的</a:t>
                      </a:r>
                      <a:endParaRPr sz="3000" dirty="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dirty="0" err="1"/>
                        <a:t>サービス</a:t>
                      </a:r>
                      <a:endParaRPr sz="3000" dirty="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対応する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dirty="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bl>
          </a:graphicData>
        </a:graphic>
      </p:graphicFrame>
      <p:sp>
        <p:nvSpPr>
          <p:cNvPr id="1098" name="Google Shape;1098;p16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1102"/>
        <p:cNvGrpSpPr/>
        <p:nvPr/>
      </p:nvGrpSpPr>
      <p:grpSpPr>
        <a:xfrm>
          <a:off x="0" y="0"/>
          <a:ext cx="0" cy="0"/>
          <a:chOff x="0" y="0"/>
          <a:chExt cx="0" cy="0"/>
        </a:xfrm>
      </p:grpSpPr>
      <p:sp>
        <p:nvSpPr>
          <p:cNvPr id="1103" name="Google Shape;1103;p16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103</a:t>
            </a:fld>
            <a:endParaRPr/>
          </a:p>
        </p:txBody>
      </p:sp>
      <p:graphicFrame>
        <p:nvGraphicFramePr>
          <p:cNvPr id="1104" name="Google Shape;1104;p162"/>
          <p:cNvGraphicFramePr/>
          <p:nvPr/>
        </p:nvGraphicFramePr>
        <p:xfrm>
          <a:off x="330250" y="2137475"/>
          <a:ext cx="12073725" cy="6831900"/>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56825">
                  <a:extLst>
                    <a:ext uri="{9D8B030D-6E8A-4147-A177-3AD203B41FA5}">
                      <a16:colId xmlns:a16="http://schemas.microsoft.com/office/drawing/2014/main" val="20001"/>
                    </a:ext>
                  </a:extLst>
                </a:gridCol>
                <a:gridCol w="5584950">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Tầng trình bày</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Mail</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File</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Truyền(Truyền file)</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Xem, duyệt</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Cụ thể</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Dịch vụ</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Đáp ứng, xử lý</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bl>
          </a:graphicData>
        </a:graphic>
      </p:graphicFrame>
      <p:sp>
        <p:nvSpPr>
          <p:cNvPr id="1105" name="Google Shape;1105;p16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1109"/>
        <p:cNvGrpSpPr/>
        <p:nvPr/>
      </p:nvGrpSpPr>
      <p:grpSpPr>
        <a:xfrm>
          <a:off x="0" y="0"/>
          <a:ext cx="0" cy="0"/>
          <a:chOff x="0" y="0"/>
          <a:chExt cx="0" cy="0"/>
        </a:xfrm>
      </p:grpSpPr>
      <p:sp>
        <p:nvSpPr>
          <p:cNvPr id="1110" name="Google Shape;1110;p16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1111" name="Google Shape;1111;p16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104</a:t>
            </a:fld>
            <a:endParaRPr/>
          </a:p>
        </p:txBody>
      </p:sp>
      <p:graphicFrame>
        <p:nvGraphicFramePr>
          <p:cNvPr id="1112" name="Google Shape;1112;p163"/>
          <p:cNvGraphicFramePr/>
          <p:nvPr/>
        </p:nvGraphicFramePr>
        <p:xfrm>
          <a:off x="329746" y="2180578"/>
          <a:ext cx="12387550" cy="6322085"/>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r>
                        <a:rPr lang="en-US" sz="2300" b="1"/>
                        <a:t>アプリケーション層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メールやファイル転送、Webの閲覧など、具体的な通信サービスに対応するプロトコルを規定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r>
                        <a:rPr lang="en-US" sz="2300"/>
                        <a:t>プレゼンテーション層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文字コードや暗号などデータの表現形式に関する</a:t>
                      </a:r>
                      <a:endParaRPr sz="2400">
                        <a:solidFill>
                          <a:schemeClr val="dk1"/>
                        </a:solidFill>
                      </a:endParaRPr>
                    </a:p>
                    <a:p>
                      <a:pPr marL="0" lvl="0" indent="0" algn="l" rtl="0">
                        <a:spcBef>
                          <a:spcPts val="0"/>
                        </a:spcBef>
                        <a:spcAft>
                          <a:spcPts val="0"/>
                        </a:spcAft>
                        <a:buNone/>
                      </a:pPr>
                      <a:r>
                        <a:rPr lang="en-US" sz="2400">
                          <a:solidFill>
                            <a:schemeClr val="dk1"/>
                          </a:solidFill>
                        </a:rPr>
                        <a:t>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r>
                        <a:rPr lang="en-US" sz="2300"/>
                        <a:t>セション層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通信の開始・終了などの手順に関するプロトコルを規定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r>
                        <a:rPr lang="en-US" sz="2300"/>
                        <a:t>トランスポート層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通信の信頼性を確保するためのプロトコルを規定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r>
                        <a:rPr lang="en-US" sz="2300"/>
                        <a:t>ネットワーク層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通信経路の選択 (ルーティング) や中継を行うプロトコルを規定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a:t>データリンク層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誤り制御や再送要求など、転送制御手順に関するプロトコルを規定。隣接機器間で誤りのないデータ通信を行う</a:t>
                      </a:r>
                      <a:endParaRPr sz="240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164"/>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rmAutofit/>
          </a:bodyPr>
          <a:lstStyle/>
          <a:p>
            <a:pPr marL="0" lvl="0" indent="0" algn="ctr" rtl="0">
              <a:lnSpc>
                <a:spcPct val="100000"/>
              </a:lnSpc>
              <a:spcBef>
                <a:spcPts val="0"/>
              </a:spcBef>
              <a:spcAft>
                <a:spcPts val="0"/>
              </a:spcAft>
              <a:buClr>
                <a:srgbClr val="C63024"/>
              </a:buClr>
              <a:buSzPts val="6400"/>
              <a:buFont typeface="Arial"/>
              <a:buNone/>
            </a:pPr>
            <a:r>
              <a:rPr lang="en-US"/>
              <a:t>アルファベット語と</a:t>
            </a:r>
            <a:endParaRPr/>
          </a:p>
          <a:p>
            <a:pPr marL="0" lvl="0" indent="0" algn="ctr" rtl="0">
              <a:lnSpc>
                <a:spcPct val="100000"/>
              </a:lnSpc>
              <a:spcBef>
                <a:spcPts val="0"/>
              </a:spcBef>
              <a:spcAft>
                <a:spcPts val="0"/>
              </a:spcAft>
              <a:buClr>
                <a:srgbClr val="C63024"/>
              </a:buClr>
              <a:buSzPts val="6400"/>
              <a:buFont typeface="Arial"/>
              <a:buNone/>
            </a:pPr>
            <a:r>
              <a:rPr lang="en-US"/>
              <a:t>カタカナ語練習</a:t>
            </a:r>
            <a:endParaRPr/>
          </a:p>
        </p:txBody>
      </p:sp>
      <p:sp>
        <p:nvSpPr>
          <p:cNvPr id="1118" name="Google Shape;1118;p164"/>
          <p:cNvSpPr txBox="1">
            <a:spLocks noGrp="1"/>
          </p:cNvSpPr>
          <p:nvPr>
            <p:ph type="sldNum" idx="12"/>
          </p:nvPr>
        </p:nvSpPr>
        <p:spPr>
          <a:xfrm>
            <a:off x="12268604" y="91149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105</a:t>
            </a:fld>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1122"/>
        <p:cNvGrpSpPr/>
        <p:nvPr/>
      </p:nvGrpSpPr>
      <p:grpSpPr>
        <a:xfrm>
          <a:off x="0" y="0"/>
          <a:ext cx="0" cy="0"/>
          <a:chOff x="0" y="0"/>
          <a:chExt cx="0" cy="0"/>
        </a:xfrm>
      </p:grpSpPr>
      <p:sp>
        <p:nvSpPr>
          <p:cNvPr id="1123" name="Google Shape;1123;p165"/>
          <p:cNvSpPr txBox="1">
            <a:spLocks noGrp="1"/>
          </p:cNvSpPr>
          <p:nvPr>
            <p:ph type="sldNum" idx="12"/>
          </p:nvPr>
        </p:nvSpPr>
        <p:spPr>
          <a:xfrm>
            <a:off x="12268604" y="91022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106</a:t>
            </a:fld>
            <a:endParaRPr/>
          </a:p>
        </p:txBody>
      </p:sp>
      <p:graphicFrame>
        <p:nvGraphicFramePr>
          <p:cNvPr id="1124" name="Google Shape;1124;p165"/>
          <p:cNvGraphicFramePr/>
          <p:nvPr>
            <p:extLst>
              <p:ext uri="{D42A27DB-BD31-4B8C-83A1-F6EECF244321}">
                <p14:modId xmlns:p14="http://schemas.microsoft.com/office/powerpoint/2010/main" val="1520370360"/>
              </p:ext>
            </p:extLst>
          </p:nvPr>
        </p:nvGraphicFramePr>
        <p:xfrm>
          <a:off x="160611" y="2386503"/>
          <a:ext cx="12683575" cy="6934225"/>
        </p:xfrm>
        <a:graphic>
          <a:graphicData uri="http://schemas.openxmlformats.org/drawingml/2006/table">
            <a:tbl>
              <a:tblPr bandRow="1">
                <a:noFill/>
                <a:tableStyleId>{169A7E38-8DA7-42D0-953F-F75057733E07}</a:tableStyleId>
              </a:tblPr>
              <a:tblGrid>
                <a:gridCol w="3162500">
                  <a:extLst>
                    <a:ext uri="{9D8B030D-6E8A-4147-A177-3AD203B41FA5}">
                      <a16:colId xmlns:a16="http://schemas.microsoft.com/office/drawing/2014/main" val="20000"/>
                    </a:ext>
                  </a:extLst>
                </a:gridCol>
                <a:gridCol w="3145975">
                  <a:extLst>
                    <a:ext uri="{9D8B030D-6E8A-4147-A177-3AD203B41FA5}">
                      <a16:colId xmlns:a16="http://schemas.microsoft.com/office/drawing/2014/main" val="20001"/>
                    </a:ext>
                  </a:extLst>
                </a:gridCol>
                <a:gridCol w="3160500">
                  <a:extLst>
                    <a:ext uri="{9D8B030D-6E8A-4147-A177-3AD203B41FA5}">
                      <a16:colId xmlns:a16="http://schemas.microsoft.com/office/drawing/2014/main" val="20002"/>
                    </a:ext>
                  </a:extLst>
                </a:gridCol>
                <a:gridCol w="3214600">
                  <a:extLst>
                    <a:ext uri="{9D8B030D-6E8A-4147-A177-3AD203B41FA5}">
                      <a16:colId xmlns:a16="http://schemas.microsoft.com/office/drawing/2014/main" val="20003"/>
                    </a:ext>
                  </a:extLst>
                </a:gridCol>
              </a:tblGrid>
              <a:tr h="650625">
                <a:tc>
                  <a:txBody>
                    <a:bodyPr/>
                    <a:lstStyle/>
                    <a:p>
                      <a:pPr marL="0" marR="0" lvl="0" indent="0" algn="ctr" rtl="0">
                        <a:lnSpc>
                          <a:spcPct val="205000"/>
                        </a:lnSpc>
                        <a:spcBef>
                          <a:spcPts val="0"/>
                        </a:spcBef>
                        <a:spcAft>
                          <a:spcPts val="0"/>
                        </a:spcAft>
                        <a:buClr>
                          <a:schemeClr val="dk1"/>
                        </a:buClr>
                        <a:buSzPts val="2000"/>
                        <a:buFont typeface="Arial"/>
                        <a:buNone/>
                      </a:pPr>
                      <a:r>
                        <a:rPr lang="en-US" sz="2000" b="1">
                          <a:latin typeface="Arial"/>
                          <a:ea typeface="Arial"/>
                          <a:cs typeface="Arial"/>
                          <a:sym typeface="Arial"/>
                        </a:rPr>
                        <a:t>英語</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lvl="0" indent="0" algn="ctr" rtl="0">
                        <a:lnSpc>
                          <a:spcPct val="205000"/>
                        </a:lnSpc>
                        <a:spcBef>
                          <a:spcPts val="0"/>
                        </a:spcBef>
                        <a:spcAft>
                          <a:spcPts val="0"/>
                        </a:spcAft>
                        <a:buClr>
                          <a:schemeClr val="dk1"/>
                        </a:buClr>
                        <a:buSzPts val="2000"/>
                        <a:buFont typeface="Arial"/>
                        <a:buNone/>
                      </a:pPr>
                      <a:r>
                        <a:rPr lang="en-US" sz="2000" b="1">
                          <a:solidFill>
                            <a:schemeClr val="dk1"/>
                          </a:solidFill>
                          <a:latin typeface="Arial"/>
                          <a:ea typeface="Arial"/>
                          <a:cs typeface="Arial"/>
                          <a:sym typeface="Arial"/>
                        </a:rPr>
                        <a:t>カタカナ語</a:t>
                      </a:r>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lvl="0" indent="0" algn="ctr" rtl="0">
                        <a:lnSpc>
                          <a:spcPct val="205000"/>
                        </a:lnSpc>
                        <a:spcBef>
                          <a:spcPts val="0"/>
                        </a:spcBef>
                        <a:spcAft>
                          <a:spcPts val="0"/>
                        </a:spcAft>
                        <a:buClr>
                          <a:schemeClr val="dk1"/>
                        </a:buClr>
                        <a:buSzPts val="2000"/>
                        <a:buFont typeface="Arial"/>
                        <a:buNone/>
                      </a:pPr>
                      <a:r>
                        <a:rPr lang="en-US" sz="2000" b="1">
                          <a:solidFill>
                            <a:schemeClr val="dk1"/>
                          </a:solidFill>
                          <a:latin typeface="Arial"/>
                          <a:ea typeface="Arial"/>
                          <a:cs typeface="Arial"/>
                          <a:sym typeface="Arial"/>
                        </a:rPr>
                        <a:t>英語</a:t>
                      </a:r>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lvl="0" indent="0" algn="ctr" rtl="0">
                        <a:lnSpc>
                          <a:spcPct val="205000"/>
                        </a:lnSpc>
                        <a:spcBef>
                          <a:spcPts val="0"/>
                        </a:spcBef>
                        <a:spcAft>
                          <a:spcPts val="0"/>
                        </a:spcAft>
                        <a:buClr>
                          <a:schemeClr val="dk1"/>
                        </a:buClr>
                        <a:buSzPts val="2000"/>
                        <a:buFont typeface="Arial"/>
                        <a:buNone/>
                      </a:pPr>
                      <a:r>
                        <a:rPr lang="en-US" sz="2000" b="1">
                          <a:solidFill>
                            <a:schemeClr val="dk1"/>
                          </a:solidFill>
                          <a:latin typeface="Arial"/>
                          <a:ea typeface="Arial"/>
                          <a:cs typeface="Arial"/>
                          <a:sym typeface="Arial"/>
                        </a:rPr>
                        <a:t>カタカナ語</a:t>
                      </a:r>
                      <a:endParaRPr sz="2000" b="1" u="none" strike="noStrike" cap="none">
                        <a:latin typeface="Arial"/>
                        <a:ea typeface="Arial"/>
                        <a:cs typeface="Arial"/>
                        <a:sym typeface="Aria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773800">
                <a:tc>
                  <a:txBody>
                    <a:bodyPr/>
                    <a:lstStyle/>
                    <a:p>
                      <a:pPr marL="0" lvl="0" indent="0" algn="l" rtl="0">
                        <a:spcBef>
                          <a:spcPts val="0"/>
                        </a:spcBef>
                        <a:spcAft>
                          <a:spcPts val="0"/>
                        </a:spcAft>
                        <a:buClr>
                          <a:schemeClr val="dk1"/>
                        </a:buClr>
                        <a:buSzPts val="1100"/>
                        <a:buFont typeface="Arial"/>
                        <a:buNone/>
                      </a:pPr>
                      <a:endParaRPr sz="26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Application</a:t>
                      </a:r>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アプリケーション</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752875">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Computer</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コンピュータ</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Presentation</a:t>
                      </a:r>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プレゼンテーション</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77300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Network</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ネットワーク</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Session</a:t>
                      </a:r>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セション</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805775">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Internet</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A6AAA9"/>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インターネット</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A6AAA9"/>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Transport</a:t>
                      </a:r>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トランスポート</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65695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Maker</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A6AAA9"/>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メーカ</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A6AAA9"/>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Data link</a:t>
                      </a:r>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データリンク</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r h="63030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Model</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モデル</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Routing</a:t>
                      </a:r>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ルーティング</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6"/>
                  </a:ext>
                </a:extLst>
              </a:tr>
              <a:tr h="63030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Software</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ソフトウェア</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Connector</a:t>
                      </a:r>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コネクタ</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7"/>
                  </a:ext>
                </a:extLst>
              </a:tr>
              <a:tr h="63030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Smooth</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スムーズ</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Cable</a:t>
                      </a:r>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ケーブル</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8"/>
                  </a:ext>
                </a:extLst>
              </a:tr>
              <a:tr h="63030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Data</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データ</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Level</a:t>
                      </a:r>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A6AAA9"/>
                      </a:solidFill>
                      <a:prstDash val="solid"/>
                      <a:round/>
                      <a:headEnd type="none" w="sm" len="sm"/>
                      <a:tailEnd type="none" w="sm" len="sm"/>
                    </a:lnB>
                  </a:tcPr>
                </a:tc>
                <a:tc>
                  <a:txBody>
                    <a:bodyPr/>
                    <a:lstStyle/>
                    <a:p>
                      <a:pPr marL="0" lvl="0" indent="0" algn="l" rtl="0">
                        <a:spcBef>
                          <a:spcPts val="0"/>
                        </a:spcBef>
                        <a:spcAft>
                          <a:spcPts val="0"/>
                        </a:spcAft>
                        <a:buNone/>
                      </a:pPr>
                      <a:r>
                        <a:rPr lang="ja-JP" altLang="en-US" sz="2600" dirty="0"/>
                        <a:t>レベル</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A6AAA9"/>
                      </a:solidFill>
                      <a:prstDash val="solid"/>
                      <a:round/>
                      <a:headEnd type="none" w="sm" len="sm"/>
                      <a:tailEnd type="none" w="sm" len="sm"/>
                    </a:lnB>
                  </a:tcPr>
                </a:tc>
                <a:extLst>
                  <a:ext uri="{0D108BD9-81ED-4DB2-BD59-A6C34878D82A}">
                    <a16:rowId xmlns:a16="http://schemas.microsoft.com/office/drawing/2014/main" val="10009"/>
                  </a:ext>
                </a:extLst>
              </a:tr>
            </a:tbl>
          </a:graphicData>
        </a:graphic>
      </p:graphicFrame>
      <p:sp>
        <p:nvSpPr>
          <p:cNvPr id="1125" name="Google Shape;1125;p16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カタカナ語</a:t>
            </a:r>
            <a:endParaRPr b="0"/>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1129"/>
        <p:cNvGrpSpPr/>
        <p:nvPr/>
      </p:nvGrpSpPr>
      <p:grpSpPr>
        <a:xfrm>
          <a:off x="0" y="0"/>
          <a:ext cx="0" cy="0"/>
          <a:chOff x="0" y="0"/>
          <a:chExt cx="0" cy="0"/>
        </a:xfrm>
      </p:grpSpPr>
      <p:sp>
        <p:nvSpPr>
          <p:cNvPr id="1130" name="Google Shape;1130;p166"/>
          <p:cNvSpPr txBox="1">
            <a:spLocks noGrp="1"/>
          </p:cNvSpPr>
          <p:nvPr>
            <p:ph type="sldNum" idx="12"/>
          </p:nvPr>
        </p:nvSpPr>
        <p:spPr>
          <a:xfrm>
            <a:off x="12268604" y="91022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107</a:t>
            </a:fld>
            <a:endParaRPr/>
          </a:p>
        </p:txBody>
      </p:sp>
      <p:graphicFrame>
        <p:nvGraphicFramePr>
          <p:cNvPr id="1131" name="Google Shape;1131;p166"/>
          <p:cNvGraphicFramePr/>
          <p:nvPr>
            <p:extLst>
              <p:ext uri="{D42A27DB-BD31-4B8C-83A1-F6EECF244321}">
                <p14:modId xmlns:p14="http://schemas.microsoft.com/office/powerpoint/2010/main" val="390511981"/>
              </p:ext>
            </p:extLst>
          </p:nvPr>
        </p:nvGraphicFramePr>
        <p:xfrm>
          <a:off x="880336" y="2367003"/>
          <a:ext cx="11244150" cy="2177300"/>
        </p:xfrm>
        <a:graphic>
          <a:graphicData uri="http://schemas.openxmlformats.org/drawingml/2006/table">
            <a:tbl>
              <a:tblPr bandRow="1">
                <a:noFill/>
                <a:tableStyleId>{169A7E38-8DA7-42D0-953F-F75057733E07}</a:tableStyleId>
              </a:tblPr>
              <a:tblGrid>
                <a:gridCol w="4074100">
                  <a:extLst>
                    <a:ext uri="{9D8B030D-6E8A-4147-A177-3AD203B41FA5}">
                      <a16:colId xmlns:a16="http://schemas.microsoft.com/office/drawing/2014/main" val="20000"/>
                    </a:ext>
                  </a:extLst>
                </a:gridCol>
                <a:gridCol w="7170050">
                  <a:extLst>
                    <a:ext uri="{9D8B030D-6E8A-4147-A177-3AD203B41FA5}">
                      <a16:colId xmlns:a16="http://schemas.microsoft.com/office/drawing/2014/main" val="20001"/>
                    </a:ext>
                  </a:extLst>
                </a:gridCol>
              </a:tblGrid>
              <a:tr h="650625">
                <a:tc>
                  <a:txBody>
                    <a:bodyPr/>
                    <a:lstStyle/>
                    <a:p>
                      <a:pPr marL="0" lvl="0" indent="0" algn="ctr" rtl="0">
                        <a:spcBef>
                          <a:spcPts val="0"/>
                        </a:spcBef>
                        <a:spcAft>
                          <a:spcPts val="0"/>
                        </a:spcAft>
                        <a:buClr>
                          <a:srgbClr val="C63024"/>
                        </a:buClr>
                        <a:buSzPts val="6400"/>
                        <a:buFont typeface="Arial"/>
                        <a:buNone/>
                      </a:pPr>
                      <a:r>
                        <a:rPr lang="en-US" sz="2000" b="1">
                          <a:solidFill>
                            <a:schemeClr val="dk1"/>
                          </a:solidFill>
                          <a:latin typeface="Arial"/>
                          <a:ea typeface="Arial"/>
                          <a:cs typeface="Arial"/>
                          <a:sym typeface="Arial"/>
                        </a:rPr>
                        <a:t>アルファベット</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lvl="0" indent="0" algn="ctr" rtl="0">
                        <a:lnSpc>
                          <a:spcPct val="205000"/>
                        </a:lnSpc>
                        <a:spcBef>
                          <a:spcPts val="0"/>
                        </a:spcBef>
                        <a:spcAft>
                          <a:spcPts val="0"/>
                        </a:spcAft>
                        <a:buClr>
                          <a:schemeClr val="dk1"/>
                        </a:buClr>
                        <a:buSzPts val="2000"/>
                        <a:buFont typeface="Arial"/>
                        <a:buNone/>
                      </a:pPr>
                      <a:r>
                        <a:rPr lang="en-US" sz="2000" b="1">
                          <a:solidFill>
                            <a:schemeClr val="dk1"/>
                          </a:solidFill>
                          <a:latin typeface="Arial"/>
                          <a:ea typeface="Arial"/>
                          <a:cs typeface="Arial"/>
                          <a:sym typeface="Arial"/>
                        </a:rPr>
                        <a:t>カタカナ語</a:t>
                      </a:r>
                      <a:endParaRPr sz="2000" b="1" u="none" strike="noStrike" cap="none">
                        <a:latin typeface="Arial"/>
                        <a:ea typeface="Arial"/>
                        <a:cs typeface="Arial"/>
                        <a:sym typeface="Aria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773800">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　OSI</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US" sz="2600" dirty="0"/>
                        <a:t>　</a:t>
                      </a:r>
                      <a:r>
                        <a:rPr lang="ja-JP" altLang="en-US" sz="2600" dirty="0"/>
                        <a:t>オーエスアイ</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752875">
                <a:tc>
                  <a:txBody>
                    <a:bodyPr/>
                    <a:lstStyle/>
                    <a:p>
                      <a:pPr marL="0" lvl="0" indent="0" algn="l" rtl="0">
                        <a:spcBef>
                          <a:spcPts val="0"/>
                        </a:spcBef>
                        <a:spcAft>
                          <a:spcPts val="0"/>
                        </a:spcAft>
                        <a:buClr>
                          <a:schemeClr val="dk1"/>
                        </a:buClr>
                        <a:buSzPts val="1100"/>
                        <a:buFont typeface="Arial"/>
                        <a:buNone/>
                      </a:pPr>
                      <a:r>
                        <a:rPr lang="en-US" sz="2600">
                          <a:solidFill>
                            <a:schemeClr val="dk1"/>
                          </a:solidFill>
                        </a:rPr>
                        <a:t>　IOS</a:t>
                      </a:r>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US" sz="2600" dirty="0"/>
                        <a:t>　</a:t>
                      </a:r>
                      <a:r>
                        <a:rPr lang="ja-JP" altLang="en-US" sz="2600" dirty="0"/>
                        <a:t>アイオーエス</a:t>
                      </a:r>
                      <a:endParaRPr sz="26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1132" name="Google Shape;1132;p16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アルファベット</a:t>
            </a:r>
            <a:endParaRPr b="0"/>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sp>
        <p:nvSpPr>
          <p:cNvPr id="1137" name="Google Shape;1137;p167"/>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rmAutofit/>
          </a:bodyPr>
          <a:lstStyle/>
          <a:p>
            <a:pPr marL="0" lvl="0" indent="0" algn="ctr" rtl="0">
              <a:lnSpc>
                <a:spcPct val="100000"/>
              </a:lnSpc>
              <a:spcBef>
                <a:spcPts val="0"/>
              </a:spcBef>
              <a:spcAft>
                <a:spcPts val="0"/>
              </a:spcAft>
              <a:buClr>
                <a:srgbClr val="C63024"/>
              </a:buClr>
              <a:buSzPts val="6400"/>
              <a:buFont typeface="Arial"/>
              <a:buNone/>
            </a:pPr>
            <a:r>
              <a:rPr lang="en-US"/>
              <a:t>練習問題</a:t>
            </a:r>
            <a:endParaRPr/>
          </a:p>
        </p:txBody>
      </p:sp>
      <p:sp>
        <p:nvSpPr>
          <p:cNvPr id="1138" name="Google Shape;1138;p167"/>
          <p:cNvSpPr txBox="1">
            <a:spLocks noGrp="1"/>
          </p:cNvSpPr>
          <p:nvPr>
            <p:ph type="sldNum" idx="12"/>
          </p:nvPr>
        </p:nvSpPr>
        <p:spPr>
          <a:xfrm>
            <a:off x="12268604" y="91149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108</a:t>
            </a:fld>
            <a:endParaRP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16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問題1</a:t>
            </a:r>
            <a:endParaRPr/>
          </a:p>
        </p:txBody>
      </p:sp>
      <p:sp>
        <p:nvSpPr>
          <p:cNvPr id="1144" name="Google Shape;1144;p16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109</a:t>
            </a:fld>
            <a:endParaRPr/>
          </a:p>
        </p:txBody>
      </p:sp>
      <p:sp>
        <p:nvSpPr>
          <p:cNvPr id="1145" name="Google Shape;1145;p168"/>
          <p:cNvSpPr txBox="1"/>
          <p:nvPr/>
        </p:nvSpPr>
        <p:spPr>
          <a:xfrm>
            <a:off x="599475" y="2293975"/>
            <a:ext cx="12524700" cy="5343900"/>
          </a:xfrm>
          <a:prstGeom prst="rect">
            <a:avLst/>
          </a:prstGeom>
          <a:noFill/>
          <a:ln>
            <a:noFill/>
          </a:ln>
        </p:spPr>
        <p:txBody>
          <a:bodyPr spcFirstLastPara="1" wrap="square" lIns="50800" tIns="50800" rIns="50800" bIns="50800" anchor="t" anchorCtr="0">
            <a:noAutofit/>
          </a:bodyPr>
          <a:lstStyle/>
          <a:p>
            <a:pPr marL="0" marR="0" lvl="0" indent="0" algn="l" rtl="0">
              <a:lnSpc>
                <a:spcPct val="150000"/>
              </a:lnSpc>
              <a:spcBef>
                <a:spcPts val="0"/>
              </a:spcBef>
              <a:spcAft>
                <a:spcPts val="0"/>
              </a:spcAft>
              <a:buNone/>
            </a:pPr>
            <a:r>
              <a:rPr lang="en-US" sz="3000" dirty="0" err="1">
                <a:solidFill>
                  <a:srgbClr val="090909"/>
                </a:solidFill>
                <a:highlight>
                  <a:srgbClr val="FFFFFF"/>
                </a:highlight>
              </a:rPr>
              <a:t>通信プロトコルとはなんですか</a:t>
            </a:r>
            <a:r>
              <a:rPr lang="en-US" sz="3000" dirty="0">
                <a:solidFill>
                  <a:srgbClr val="090909"/>
                </a:solidFill>
                <a:highlight>
                  <a:srgbClr val="FFFFFF"/>
                </a:highlight>
              </a:rPr>
              <a:t>。</a:t>
            </a:r>
            <a:endParaRPr sz="3000" dirty="0">
              <a:solidFill>
                <a:srgbClr val="090909"/>
              </a:solidFill>
              <a:highlight>
                <a:srgbClr val="FFFFFF"/>
              </a:highlight>
            </a:endParaRPr>
          </a:p>
          <a:p>
            <a:pPr marL="457200" lvl="0" indent="-419100" algn="l" rtl="0">
              <a:lnSpc>
                <a:spcPct val="115000"/>
              </a:lnSpc>
              <a:spcBef>
                <a:spcPts val="1700"/>
              </a:spcBef>
              <a:spcAft>
                <a:spcPts val="0"/>
              </a:spcAft>
              <a:buClr>
                <a:schemeClr val="dk1"/>
              </a:buClr>
              <a:buSzPts val="3000"/>
              <a:buAutoNum type="arabicPeriod"/>
            </a:pPr>
            <a:r>
              <a:rPr lang="en-US" sz="3000" dirty="0" err="1">
                <a:solidFill>
                  <a:schemeClr val="dk1"/>
                </a:solidFill>
              </a:rPr>
              <a:t>国際機関が制定したものだけであり、メーカが独自に定めたものは通信プロトコルとは呼ばない</a:t>
            </a:r>
            <a:r>
              <a:rPr lang="en-US" sz="3000" dirty="0">
                <a:solidFill>
                  <a:schemeClr val="dk1"/>
                </a:solidFill>
              </a:rPr>
              <a:t>。</a:t>
            </a:r>
            <a:endParaRPr sz="3000" dirty="0">
              <a:solidFill>
                <a:schemeClr val="dk1"/>
              </a:solidFill>
            </a:endParaRPr>
          </a:p>
          <a:p>
            <a:pPr marL="457200" lvl="0" indent="-419100" algn="l" rtl="0">
              <a:lnSpc>
                <a:spcPct val="115000"/>
              </a:lnSpc>
              <a:spcBef>
                <a:spcPts val="0"/>
              </a:spcBef>
              <a:spcAft>
                <a:spcPts val="0"/>
              </a:spcAft>
              <a:buClr>
                <a:schemeClr val="dk1"/>
              </a:buClr>
              <a:buSzPts val="3000"/>
              <a:buAutoNum type="arabicPeriod"/>
            </a:pPr>
            <a:r>
              <a:rPr lang="en-US" sz="3000" dirty="0" err="1">
                <a:solidFill>
                  <a:schemeClr val="dk1"/>
                </a:solidFill>
              </a:rPr>
              <a:t>通信プロトコルは正常時の動作手順だけが定義されている</a:t>
            </a:r>
            <a:r>
              <a:rPr lang="en-US" sz="3000" dirty="0">
                <a:solidFill>
                  <a:schemeClr val="dk1"/>
                </a:solidFill>
              </a:rPr>
              <a:t>。</a:t>
            </a:r>
            <a:endParaRPr sz="3000" dirty="0">
              <a:solidFill>
                <a:schemeClr val="dk1"/>
              </a:solidFill>
              <a:uFill>
                <a:noFill/>
              </a:uFill>
              <a:hlinkClick r:id="rId3">
                <a:extLst>
                  <a:ext uri="{A12FA001-AC4F-418D-AE19-62706E023703}">
                    <ahyp:hlinkClr xmlns:ahyp="http://schemas.microsoft.com/office/drawing/2018/hyperlinkcolor" val="tx"/>
                  </a:ext>
                </a:extLst>
              </a:hlinkClick>
            </a:endParaRPr>
          </a:p>
          <a:p>
            <a:pPr marL="457200" lvl="0" indent="-419100" algn="l" rtl="0">
              <a:lnSpc>
                <a:spcPct val="115000"/>
              </a:lnSpc>
              <a:spcBef>
                <a:spcPts val="0"/>
              </a:spcBef>
              <a:spcAft>
                <a:spcPts val="0"/>
              </a:spcAft>
              <a:buClr>
                <a:schemeClr val="dk1"/>
              </a:buClr>
              <a:buSzPts val="3000"/>
              <a:buAutoNum type="arabicPeriod"/>
            </a:pPr>
            <a:r>
              <a:rPr lang="en-US" sz="3000" dirty="0" err="1">
                <a:solidFill>
                  <a:schemeClr val="tx1"/>
                </a:solidFill>
                <a:highlight>
                  <a:srgbClr val="FFFF00"/>
                </a:highlight>
              </a:rPr>
              <a:t>メーカやOSが異なる機器同士でも、同じ通信プロトコルを使えば互いに通信することができる</a:t>
            </a:r>
            <a:r>
              <a:rPr lang="en-US" sz="3000" dirty="0">
                <a:solidFill>
                  <a:schemeClr val="tx1"/>
                </a:solidFill>
                <a:highlight>
                  <a:srgbClr val="FFFF00"/>
                </a:highlight>
              </a:rPr>
              <a:t>。</a:t>
            </a:r>
            <a:endParaRPr sz="3000" dirty="0">
              <a:solidFill>
                <a:schemeClr val="tx1"/>
              </a:solidFill>
              <a:highlight>
                <a:srgbClr val="FFFF00"/>
              </a:highlight>
            </a:endParaRPr>
          </a:p>
          <a:p>
            <a:pPr marL="457200" lvl="0" indent="-419100" algn="l" rtl="0">
              <a:lnSpc>
                <a:spcPct val="115000"/>
              </a:lnSpc>
              <a:spcBef>
                <a:spcPts val="0"/>
              </a:spcBef>
              <a:spcAft>
                <a:spcPts val="0"/>
              </a:spcAft>
              <a:buClr>
                <a:schemeClr val="dk1"/>
              </a:buClr>
              <a:buSzPts val="3000"/>
              <a:buAutoNum type="arabicPeriod"/>
            </a:pPr>
            <a:r>
              <a:rPr lang="en-US" sz="3000" dirty="0" err="1">
                <a:solidFill>
                  <a:schemeClr val="dk1"/>
                </a:solidFill>
              </a:rPr>
              <a:t>インターネットが普及する以前のコンピュータ同士は通信をする際にプロトコルが必要なかった</a:t>
            </a:r>
            <a:r>
              <a:rPr lang="en-US" sz="3000" dirty="0">
                <a:solidFill>
                  <a:schemeClr val="dk1"/>
                </a:solidFill>
              </a:rPr>
              <a:t>。</a:t>
            </a:r>
            <a:endParaRPr sz="3000" dirty="0">
              <a:solidFill>
                <a:schemeClr val="dk1"/>
              </a:solidFill>
            </a:endParaRPr>
          </a:p>
          <a:p>
            <a:pPr marL="0" marR="0" lvl="0" indent="0" algn="l" rtl="0">
              <a:lnSpc>
                <a:spcPct val="150000"/>
              </a:lnSpc>
              <a:spcBef>
                <a:spcPts val="1700"/>
              </a:spcBef>
              <a:spcAft>
                <a:spcPts val="0"/>
              </a:spcAft>
              <a:buNone/>
            </a:pPr>
            <a:endParaRPr sz="3000" dirty="0">
              <a:solidFill>
                <a:srgbClr val="090909"/>
              </a:solidFill>
              <a:highlight>
                <a:srgbClr val="FFFFFF"/>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7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11</a:t>
            </a:fld>
            <a:endParaRPr/>
          </a:p>
        </p:txBody>
      </p:sp>
      <p:graphicFrame>
        <p:nvGraphicFramePr>
          <p:cNvPr id="427" name="Google Shape;427;p74"/>
          <p:cNvGraphicFramePr/>
          <p:nvPr/>
        </p:nvGraphicFramePr>
        <p:xfrm>
          <a:off x="558850" y="2289875"/>
          <a:ext cx="12073725" cy="61290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a:t>
                      </a:r>
                      <a:endParaRPr sz="3000" b="1"/>
                    </a:p>
                  </a:txBody>
                  <a:tcPr marL="91425" marR="91425" marT="91425" marB="91425">
                    <a:solidFill>
                      <a:srgbClr val="398CCE"/>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398CCE"/>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solidFill>
                      <a:srgbClr val="398CCE"/>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 8</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経路</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相手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10</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見つける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11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手順</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12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約束事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13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必要</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14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プロトコル</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bl>
          </a:graphicData>
        </a:graphic>
      </p:graphicFrame>
      <p:sp>
        <p:nvSpPr>
          <p:cNvPr id="428" name="Google Shape;428;p7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lnSpc>
                <a:spcPct val="100000"/>
              </a:lnSpc>
              <a:spcBef>
                <a:spcPts val="0"/>
              </a:spcBef>
              <a:spcAft>
                <a:spcPts val="0"/>
              </a:spcAft>
              <a:buClr>
                <a:srgbClr val="C63024"/>
              </a:buClr>
              <a:buSzPct val="100000"/>
              <a:buFont typeface="Arial"/>
              <a:buNone/>
            </a:pPr>
            <a:r>
              <a:rPr lang="en-US"/>
              <a:t>新しい言葉の意味を覚えましょう</a:t>
            </a:r>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1149"/>
        <p:cNvGrpSpPr/>
        <p:nvPr/>
      </p:nvGrpSpPr>
      <p:grpSpPr>
        <a:xfrm>
          <a:off x="0" y="0"/>
          <a:ext cx="0" cy="0"/>
          <a:chOff x="0" y="0"/>
          <a:chExt cx="0" cy="0"/>
        </a:xfrm>
      </p:grpSpPr>
      <p:sp>
        <p:nvSpPr>
          <p:cNvPr id="1150" name="Google Shape;1150;p16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問題2</a:t>
            </a:r>
            <a:endParaRPr/>
          </a:p>
        </p:txBody>
      </p:sp>
      <p:sp>
        <p:nvSpPr>
          <p:cNvPr id="1151" name="Google Shape;1151;p16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110</a:t>
            </a:fld>
            <a:endParaRPr/>
          </a:p>
        </p:txBody>
      </p:sp>
      <p:sp>
        <p:nvSpPr>
          <p:cNvPr id="1152" name="Google Shape;1152;p169"/>
          <p:cNvSpPr txBox="1"/>
          <p:nvPr/>
        </p:nvSpPr>
        <p:spPr>
          <a:xfrm>
            <a:off x="599475" y="2293975"/>
            <a:ext cx="12524700" cy="5343900"/>
          </a:xfrm>
          <a:prstGeom prst="rect">
            <a:avLst/>
          </a:prstGeom>
          <a:noFill/>
          <a:ln>
            <a:noFill/>
          </a:ln>
        </p:spPr>
        <p:txBody>
          <a:bodyPr spcFirstLastPara="1" wrap="square" lIns="50800" tIns="50800" rIns="50800" bIns="50800" anchor="t" anchorCtr="0">
            <a:noAutofit/>
          </a:bodyPr>
          <a:lstStyle/>
          <a:p>
            <a:pPr marL="0" marR="0" lvl="0" indent="0" algn="l" rtl="0">
              <a:lnSpc>
                <a:spcPct val="150000"/>
              </a:lnSpc>
              <a:spcBef>
                <a:spcPts val="0"/>
              </a:spcBef>
              <a:spcAft>
                <a:spcPts val="0"/>
              </a:spcAft>
              <a:buNone/>
            </a:pPr>
            <a:r>
              <a:rPr lang="en-US" sz="3000" dirty="0" err="1">
                <a:solidFill>
                  <a:srgbClr val="090909"/>
                </a:solidFill>
                <a:highlight>
                  <a:srgbClr val="FFFFFF"/>
                </a:highlight>
              </a:rPr>
              <a:t>OSI基本参照モデルはどの組織によって定めらた</a:t>
            </a:r>
            <a:r>
              <a:rPr lang="en-US" sz="3000" dirty="0">
                <a:solidFill>
                  <a:srgbClr val="090909"/>
                </a:solidFill>
                <a:highlight>
                  <a:srgbClr val="FFFFFF"/>
                </a:highlight>
              </a:rPr>
              <a:t>。</a:t>
            </a:r>
            <a:endParaRPr sz="3000" dirty="0">
              <a:solidFill>
                <a:schemeClr val="dk1"/>
              </a:solidFill>
            </a:endParaRPr>
          </a:p>
          <a:p>
            <a:pPr marL="0" marR="0" lvl="0" indent="0" algn="l" rtl="0">
              <a:lnSpc>
                <a:spcPct val="150000"/>
              </a:lnSpc>
              <a:spcBef>
                <a:spcPts val="0"/>
              </a:spcBef>
              <a:spcAft>
                <a:spcPts val="0"/>
              </a:spcAft>
              <a:buNone/>
            </a:pPr>
            <a:endParaRPr sz="3000" dirty="0">
              <a:solidFill>
                <a:srgbClr val="090909"/>
              </a:solidFill>
              <a:highlight>
                <a:srgbClr val="FFFFFF"/>
              </a:highlight>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17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問題3</a:t>
            </a:r>
            <a:endParaRPr/>
          </a:p>
        </p:txBody>
      </p:sp>
      <p:sp>
        <p:nvSpPr>
          <p:cNvPr id="1158" name="Google Shape;1158;p17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111</a:t>
            </a:fld>
            <a:endParaRPr/>
          </a:p>
        </p:txBody>
      </p:sp>
      <p:sp>
        <p:nvSpPr>
          <p:cNvPr id="1159" name="Google Shape;1159;p170"/>
          <p:cNvSpPr txBox="1"/>
          <p:nvPr/>
        </p:nvSpPr>
        <p:spPr>
          <a:xfrm>
            <a:off x="599475" y="2293975"/>
            <a:ext cx="12524700" cy="4597500"/>
          </a:xfrm>
          <a:prstGeom prst="rect">
            <a:avLst/>
          </a:prstGeom>
          <a:noFill/>
          <a:ln>
            <a:noFill/>
          </a:ln>
        </p:spPr>
        <p:txBody>
          <a:bodyPr spcFirstLastPara="1" wrap="square" lIns="50800" tIns="50800" rIns="50800" bIns="50800" anchor="t" anchorCtr="0">
            <a:noAutofit/>
          </a:bodyPr>
          <a:lstStyle/>
          <a:p>
            <a:pPr marL="0" marR="0" lvl="0" indent="0" algn="l" rtl="0">
              <a:lnSpc>
                <a:spcPct val="115000"/>
              </a:lnSpc>
              <a:spcBef>
                <a:spcPts val="0"/>
              </a:spcBef>
              <a:spcAft>
                <a:spcPts val="0"/>
              </a:spcAft>
              <a:buNone/>
            </a:pPr>
            <a:endParaRPr sz="3000" dirty="0">
              <a:solidFill>
                <a:srgbClr val="090909"/>
              </a:solidFill>
              <a:highlight>
                <a:srgbClr val="FFFFFF"/>
              </a:highlight>
            </a:endParaRPr>
          </a:p>
          <a:p>
            <a:pPr marL="0" marR="0" lvl="0" indent="0" algn="l" rtl="0">
              <a:lnSpc>
                <a:spcPct val="150000"/>
              </a:lnSpc>
              <a:spcBef>
                <a:spcPts val="0"/>
              </a:spcBef>
              <a:spcAft>
                <a:spcPts val="0"/>
              </a:spcAft>
              <a:buNone/>
            </a:pPr>
            <a:r>
              <a:rPr lang="en-US" sz="3000" dirty="0" err="1">
                <a:solidFill>
                  <a:srgbClr val="090909"/>
                </a:solidFill>
                <a:highlight>
                  <a:srgbClr val="FFFFFF"/>
                </a:highlight>
              </a:rPr>
              <a:t>OSI基本参照モデルでは通信の機能をいくつの階層に</a:t>
            </a:r>
            <a:endParaRPr sz="3000" dirty="0">
              <a:solidFill>
                <a:srgbClr val="090909"/>
              </a:solidFill>
              <a:highlight>
                <a:srgbClr val="FFFFFF"/>
              </a:highlight>
            </a:endParaRPr>
          </a:p>
          <a:p>
            <a:pPr marL="0" marR="0" lvl="0" indent="0" algn="l" rtl="0">
              <a:lnSpc>
                <a:spcPct val="150000"/>
              </a:lnSpc>
              <a:spcBef>
                <a:spcPts val="0"/>
              </a:spcBef>
              <a:spcAft>
                <a:spcPts val="0"/>
              </a:spcAft>
              <a:buNone/>
            </a:pPr>
            <a:r>
              <a:rPr lang="en-US" sz="3000" dirty="0" err="1">
                <a:solidFill>
                  <a:srgbClr val="090909"/>
                </a:solidFill>
                <a:highlight>
                  <a:srgbClr val="FFFFFF"/>
                </a:highlight>
              </a:rPr>
              <a:t>分けて定めていますか</a:t>
            </a:r>
            <a:r>
              <a:rPr lang="en-US" sz="3000" dirty="0">
                <a:solidFill>
                  <a:srgbClr val="090909"/>
                </a:solidFill>
                <a:highlight>
                  <a:srgbClr val="FFFFFF"/>
                </a:highlight>
              </a:rPr>
              <a:t>。</a:t>
            </a:r>
            <a:endParaRPr sz="3000" dirty="0">
              <a:solidFill>
                <a:srgbClr val="090909"/>
              </a:solidFill>
              <a:highlight>
                <a:srgbClr val="FFFFFF"/>
              </a:highlight>
            </a:endParaRPr>
          </a:p>
          <a:p>
            <a:pPr marL="457200" marR="0" lvl="0" indent="-419100" algn="l" rtl="0">
              <a:lnSpc>
                <a:spcPct val="150000"/>
              </a:lnSpc>
              <a:spcBef>
                <a:spcPts val="0"/>
              </a:spcBef>
              <a:spcAft>
                <a:spcPts val="0"/>
              </a:spcAft>
              <a:buClr>
                <a:srgbClr val="090909"/>
              </a:buClr>
              <a:buSzPts val="3000"/>
              <a:buAutoNum type="arabicPeriod"/>
            </a:pPr>
            <a:r>
              <a:rPr lang="en-US" sz="3000" dirty="0">
                <a:solidFill>
                  <a:srgbClr val="090909"/>
                </a:solidFill>
                <a:highlight>
                  <a:srgbClr val="FFFFFF"/>
                </a:highlight>
              </a:rPr>
              <a:t>4つ</a:t>
            </a:r>
            <a:endParaRPr sz="3000" dirty="0">
              <a:solidFill>
                <a:srgbClr val="090909"/>
              </a:solidFill>
              <a:highlight>
                <a:srgbClr val="FFFFFF"/>
              </a:highlight>
            </a:endParaRPr>
          </a:p>
          <a:p>
            <a:pPr marL="457200" marR="0" lvl="0" indent="-419100" algn="l" rtl="0">
              <a:lnSpc>
                <a:spcPct val="150000"/>
              </a:lnSpc>
              <a:spcBef>
                <a:spcPts val="0"/>
              </a:spcBef>
              <a:spcAft>
                <a:spcPts val="0"/>
              </a:spcAft>
              <a:buClr>
                <a:srgbClr val="090909"/>
              </a:buClr>
              <a:buSzPts val="3000"/>
              <a:buAutoNum type="arabicPeriod"/>
            </a:pPr>
            <a:r>
              <a:rPr lang="en-US" sz="3000" dirty="0">
                <a:solidFill>
                  <a:srgbClr val="090909"/>
                </a:solidFill>
                <a:highlight>
                  <a:srgbClr val="FFFFFF"/>
                </a:highlight>
              </a:rPr>
              <a:t>5つ</a:t>
            </a:r>
            <a:endParaRPr sz="3000" dirty="0">
              <a:solidFill>
                <a:srgbClr val="090909"/>
              </a:solidFill>
              <a:highlight>
                <a:srgbClr val="FFFFFF"/>
              </a:highlight>
            </a:endParaRPr>
          </a:p>
          <a:p>
            <a:pPr marL="457200" marR="0" lvl="0" indent="-419100" algn="l" rtl="0">
              <a:lnSpc>
                <a:spcPct val="150000"/>
              </a:lnSpc>
              <a:spcBef>
                <a:spcPts val="0"/>
              </a:spcBef>
              <a:spcAft>
                <a:spcPts val="0"/>
              </a:spcAft>
              <a:buClr>
                <a:srgbClr val="090909"/>
              </a:buClr>
              <a:buSzPts val="3000"/>
              <a:buAutoNum type="arabicPeriod"/>
            </a:pPr>
            <a:r>
              <a:rPr lang="en-US" sz="3000" dirty="0">
                <a:solidFill>
                  <a:srgbClr val="090909"/>
                </a:solidFill>
                <a:highlight>
                  <a:srgbClr val="FFFFFF"/>
                </a:highlight>
              </a:rPr>
              <a:t>6つ</a:t>
            </a:r>
            <a:endParaRPr sz="3000" dirty="0">
              <a:solidFill>
                <a:srgbClr val="090909"/>
              </a:solidFill>
              <a:highlight>
                <a:srgbClr val="FFFFFF"/>
              </a:highlight>
            </a:endParaRPr>
          </a:p>
          <a:p>
            <a:pPr marL="457200" marR="0" lvl="0" indent="-419100" algn="l" rtl="0">
              <a:lnSpc>
                <a:spcPct val="150000"/>
              </a:lnSpc>
              <a:spcBef>
                <a:spcPts val="0"/>
              </a:spcBef>
              <a:spcAft>
                <a:spcPts val="0"/>
              </a:spcAft>
              <a:buClr>
                <a:srgbClr val="090909"/>
              </a:buClr>
              <a:buSzPts val="3000"/>
              <a:buAutoNum type="arabicPeriod"/>
            </a:pPr>
            <a:r>
              <a:rPr lang="en-US" sz="3000" dirty="0">
                <a:solidFill>
                  <a:srgbClr val="FF0000"/>
                </a:solidFill>
                <a:highlight>
                  <a:srgbClr val="FFFF00"/>
                </a:highlight>
              </a:rPr>
              <a:t>7つ</a:t>
            </a:r>
            <a:endParaRPr sz="3000" dirty="0">
              <a:solidFill>
                <a:srgbClr val="FF0000"/>
              </a:solidFill>
              <a:highlight>
                <a:srgbClr val="FFFF00"/>
              </a:highlight>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17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dirty="0"/>
              <a:t>問題4</a:t>
            </a:r>
            <a:endParaRPr dirty="0"/>
          </a:p>
        </p:txBody>
      </p:sp>
      <p:sp>
        <p:nvSpPr>
          <p:cNvPr id="1165" name="Google Shape;1165;p17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112</a:t>
            </a:fld>
            <a:endParaRPr/>
          </a:p>
        </p:txBody>
      </p:sp>
      <p:sp>
        <p:nvSpPr>
          <p:cNvPr id="1166" name="Google Shape;1166;p171"/>
          <p:cNvSpPr txBox="1"/>
          <p:nvPr/>
        </p:nvSpPr>
        <p:spPr>
          <a:xfrm>
            <a:off x="599475" y="2293975"/>
            <a:ext cx="12286800" cy="6386400"/>
          </a:xfrm>
          <a:prstGeom prst="rect">
            <a:avLst/>
          </a:prstGeom>
          <a:noFill/>
          <a:ln>
            <a:noFill/>
          </a:ln>
        </p:spPr>
        <p:txBody>
          <a:bodyPr spcFirstLastPara="1" wrap="square" lIns="50800" tIns="50800" rIns="50800" bIns="50800" anchor="t" anchorCtr="0">
            <a:normAutofit/>
          </a:bodyPr>
          <a:lstStyle/>
          <a:p>
            <a:pPr marL="0" marR="0" lvl="0" indent="0" algn="l" rtl="0">
              <a:lnSpc>
                <a:spcPct val="115000"/>
              </a:lnSpc>
              <a:spcBef>
                <a:spcPts val="0"/>
              </a:spcBef>
              <a:spcAft>
                <a:spcPts val="0"/>
              </a:spcAft>
              <a:buClr>
                <a:srgbClr val="000000"/>
              </a:buClr>
              <a:buSzPts val="2640"/>
              <a:buFont typeface="Arial"/>
              <a:buNone/>
            </a:pPr>
            <a:r>
              <a:rPr lang="en-US" sz="3200" dirty="0" err="1"/>
              <a:t>OSI基本参照モデルにおけるネットワーク層の説明として</a:t>
            </a:r>
            <a:r>
              <a:rPr lang="en-US" sz="3200" dirty="0"/>
              <a:t>、</a:t>
            </a:r>
            <a:endParaRPr sz="3200" dirty="0"/>
          </a:p>
          <a:p>
            <a:pPr marL="0" marR="0" lvl="0" indent="0" algn="l" rtl="0">
              <a:lnSpc>
                <a:spcPct val="115000"/>
              </a:lnSpc>
              <a:spcBef>
                <a:spcPts val="0"/>
              </a:spcBef>
              <a:spcAft>
                <a:spcPts val="0"/>
              </a:spcAft>
              <a:buClr>
                <a:srgbClr val="000000"/>
              </a:buClr>
              <a:buSzPts val="2640"/>
              <a:buFont typeface="Arial"/>
              <a:buNone/>
            </a:pPr>
            <a:r>
              <a:rPr lang="en-US" sz="3200" dirty="0" err="1"/>
              <a:t>適切なものはどれか</a:t>
            </a:r>
            <a:endParaRPr sz="3200" dirty="0"/>
          </a:p>
          <a:p>
            <a:pPr marL="457200" marR="0" lvl="0" indent="-431800" algn="l" rtl="0">
              <a:lnSpc>
                <a:spcPct val="115000"/>
              </a:lnSpc>
              <a:spcBef>
                <a:spcPts val="0"/>
              </a:spcBef>
              <a:spcAft>
                <a:spcPts val="0"/>
              </a:spcAft>
              <a:buSzPts val="3200"/>
              <a:buAutoNum type="arabicPeriod"/>
            </a:pPr>
            <a:r>
              <a:rPr lang="en-US" sz="3200" dirty="0" err="1">
                <a:highlight>
                  <a:srgbClr val="FFFF00"/>
                </a:highlight>
              </a:rPr>
              <a:t>エンドシステム間のデータ転送を実現するために、ルーティングや中継などを行う</a:t>
            </a:r>
            <a:endParaRPr sz="3200" dirty="0">
              <a:highlight>
                <a:srgbClr val="FFFF00"/>
              </a:highlight>
            </a:endParaRPr>
          </a:p>
          <a:p>
            <a:pPr marL="457200" marR="0" lvl="0" indent="-431800" algn="l" rtl="0">
              <a:lnSpc>
                <a:spcPct val="115000"/>
              </a:lnSpc>
              <a:spcBef>
                <a:spcPts val="0"/>
              </a:spcBef>
              <a:spcAft>
                <a:spcPts val="0"/>
              </a:spcAft>
              <a:buSzPts val="3200"/>
              <a:buAutoNum type="arabicPeriod"/>
            </a:pPr>
            <a:r>
              <a:rPr lang="en-US" sz="3200" dirty="0" err="1"/>
              <a:t>各層のうち、最も利用者に近い部分であり、ファイル転送や電子メールなどの機能が実現されている</a:t>
            </a:r>
            <a:r>
              <a:rPr lang="en-US" sz="3200" dirty="0"/>
              <a:t>。</a:t>
            </a:r>
            <a:endParaRPr sz="3200" dirty="0"/>
          </a:p>
          <a:p>
            <a:pPr marL="457200" marR="0" lvl="0" indent="-431800" algn="l" rtl="0">
              <a:lnSpc>
                <a:spcPct val="115000"/>
              </a:lnSpc>
              <a:spcBef>
                <a:spcPts val="0"/>
              </a:spcBef>
              <a:spcAft>
                <a:spcPts val="0"/>
              </a:spcAft>
              <a:buSzPts val="3200"/>
              <a:buAutoNum type="arabicPeriod"/>
            </a:pPr>
            <a:r>
              <a:rPr lang="en-US" sz="3200" dirty="0" err="1"/>
              <a:t>物理的な通信媒体の特性の差を吸収し、上位の層に透過的な伝送路を提供する</a:t>
            </a:r>
            <a:r>
              <a:rPr lang="en-US" sz="3200" dirty="0"/>
              <a:t>。</a:t>
            </a:r>
            <a:endParaRPr sz="3200" dirty="0"/>
          </a:p>
          <a:p>
            <a:pPr marL="457200" marR="0" lvl="0" indent="-431800" algn="l" rtl="0">
              <a:lnSpc>
                <a:spcPct val="115000"/>
              </a:lnSpc>
              <a:spcBef>
                <a:spcPts val="0"/>
              </a:spcBef>
              <a:spcAft>
                <a:spcPts val="0"/>
              </a:spcAft>
              <a:buSzPts val="3200"/>
              <a:buAutoNum type="arabicPeriod"/>
            </a:pPr>
            <a:r>
              <a:rPr lang="en-US" sz="3200" dirty="0" err="1"/>
              <a:t>隣接ノード間の伝送制御手順（誤り検出、再送制御など）を提供する</a:t>
            </a:r>
            <a:endParaRPr sz="3200" dirty="0"/>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1170"/>
        <p:cNvGrpSpPr/>
        <p:nvPr/>
      </p:nvGrpSpPr>
      <p:grpSpPr>
        <a:xfrm>
          <a:off x="0" y="0"/>
          <a:ext cx="0" cy="0"/>
          <a:chOff x="0" y="0"/>
          <a:chExt cx="0" cy="0"/>
        </a:xfrm>
      </p:grpSpPr>
      <p:sp>
        <p:nvSpPr>
          <p:cNvPr id="1171" name="Google Shape;1171;p17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問題5</a:t>
            </a:r>
            <a:endParaRPr/>
          </a:p>
        </p:txBody>
      </p:sp>
      <p:sp>
        <p:nvSpPr>
          <p:cNvPr id="1172" name="Google Shape;1172;p17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113</a:t>
            </a:fld>
            <a:endParaRPr/>
          </a:p>
        </p:txBody>
      </p:sp>
      <p:sp>
        <p:nvSpPr>
          <p:cNvPr id="1173" name="Google Shape;1173;p172"/>
          <p:cNvSpPr txBox="1"/>
          <p:nvPr/>
        </p:nvSpPr>
        <p:spPr>
          <a:xfrm>
            <a:off x="599475" y="2293975"/>
            <a:ext cx="12286800" cy="6386400"/>
          </a:xfrm>
          <a:prstGeom prst="rect">
            <a:avLst/>
          </a:prstGeom>
          <a:noFill/>
          <a:ln>
            <a:noFill/>
          </a:ln>
        </p:spPr>
        <p:txBody>
          <a:bodyPr spcFirstLastPara="1" wrap="square" lIns="50800" tIns="50800" rIns="50800" bIns="50800" anchor="t" anchorCtr="0">
            <a:normAutofit/>
          </a:bodyPr>
          <a:lstStyle/>
          <a:p>
            <a:pPr marL="0" marR="0" lvl="0" indent="0" algn="l" rtl="0">
              <a:lnSpc>
                <a:spcPct val="115000"/>
              </a:lnSpc>
              <a:spcBef>
                <a:spcPts val="0"/>
              </a:spcBef>
              <a:spcAft>
                <a:spcPts val="0"/>
              </a:spcAft>
              <a:buClr>
                <a:srgbClr val="000000"/>
              </a:buClr>
              <a:buSzPts val="2640"/>
              <a:buFont typeface="Arial"/>
              <a:buNone/>
            </a:pPr>
            <a:r>
              <a:rPr lang="en-US" sz="3200" dirty="0" err="1"/>
              <a:t>OSI基本参照モデルにおけるアプリケーション層の説明として</a:t>
            </a:r>
            <a:r>
              <a:rPr lang="en-US" sz="3200" dirty="0"/>
              <a:t>、</a:t>
            </a:r>
            <a:endParaRPr sz="3200" dirty="0"/>
          </a:p>
          <a:p>
            <a:pPr marL="0" marR="0" lvl="0" indent="0" algn="l" rtl="0">
              <a:lnSpc>
                <a:spcPct val="115000"/>
              </a:lnSpc>
              <a:spcBef>
                <a:spcPts val="0"/>
              </a:spcBef>
              <a:spcAft>
                <a:spcPts val="0"/>
              </a:spcAft>
              <a:buClr>
                <a:srgbClr val="000000"/>
              </a:buClr>
              <a:buSzPts val="2640"/>
              <a:buFont typeface="Arial"/>
              <a:buNone/>
            </a:pPr>
            <a:r>
              <a:rPr lang="en-US" sz="3200" dirty="0" err="1"/>
              <a:t>適切なものはどれか</a:t>
            </a:r>
            <a:endParaRPr sz="3200" dirty="0"/>
          </a:p>
          <a:p>
            <a:pPr marL="457200" marR="0" lvl="0" indent="-431800" algn="l" rtl="0">
              <a:lnSpc>
                <a:spcPct val="115000"/>
              </a:lnSpc>
              <a:spcBef>
                <a:spcPts val="0"/>
              </a:spcBef>
              <a:spcAft>
                <a:spcPts val="0"/>
              </a:spcAft>
              <a:buSzPts val="3200"/>
              <a:buAutoNum type="arabicPeriod"/>
            </a:pPr>
            <a:r>
              <a:rPr lang="en-US" sz="3200" dirty="0" err="1"/>
              <a:t>エンドシステム間のデータ転送を実現するために、ルーティングや中継などを行う</a:t>
            </a:r>
            <a:endParaRPr sz="3200" dirty="0"/>
          </a:p>
          <a:p>
            <a:pPr marL="457200" marR="0" lvl="0" indent="-431800" algn="l" rtl="0">
              <a:lnSpc>
                <a:spcPct val="115000"/>
              </a:lnSpc>
              <a:spcBef>
                <a:spcPts val="0"/>
              </a:spcBef>
              <a:spcAft>
                <a:spcPts val="0"/>
              </a:spcAft>
              <a:buSzPts val="3200"/>
              <a:buAutoNum type="arabicPeriod"/>
            </a:pPr>
            <a:r>
              <a:rPr lang="en-US" sz="3200" dirty="0" err="1">
                <a:highlight>
                  <a:srgbClr val="FFFF00"/>
                </a:highlight>
              </a:rPr>
              <a:t>各層のうち、最も利用者に近い部分であり、ファイル転送や電子メールなどの機能が実現されている</a:t>
            </a:r>
            <a:r>
              <a:rPr lang="en-US" sz="3200" dirty="0"/>
              <a:t>。</a:t>
            </a:r>
            <a:endParaRPr sz="3200" dirty="0"/>
          </a:p>
          <a:p>
            <a:pPr marL="457200" marR="0" lvl="0" indent="-431800" algn="l" rtl="0">
              <a:lnSpc>
                <a:spcPct val="115000"/>
              </a:lnSpc>
              <a:spcBef>
                <a:spcPts val="0"/>
              </a:spcBef>
              <a:spcAft>
                <a:spcPts val="0"/>
              </a:spcAft>
              <a:buSzPts val="3200"/>
              <a:buAutoNum type="arabicPeriod"/>
            </a:pPr>
            <a:r>
              <a:rPr lang="en-US" sz="3200" dirty="0" err="1"/>
              <a:t>物理的な通信媒体の特性の差を吸収し、上位の層に透過的な伝送路を提供する</a:t>
            </a:r>
            <a:r>
              <a:rPr lang="en-US" sz="3200" dirty="0"/>
              <a:t>。</a:t>
            </a:r>
            <a:endParaRPr sz="3200" dirty="0"/>
          </a:p>
          <a:p>
            <a:pPr marL="457200" marR="0" lvl="0" indent="-431800" algn="l" rtl="0">
              <a:lnSpc>
                <a:spcPct val="115000"/>
              </a:lnSpc>
              <a:spcBef>
                <a:spcPts val="0"/>
              </a:spcBef>
              <a:spcAft>
                <a:spcPts val="0"/>
              </a:spcAft>
              <a:buSzPts val="3200"/>
              <a:buAutoNum type="arabicPeriod"/>
            </a:pPr>
            <a:r>
              <a:rPr lang="en-US" sz="3200" dirty="0" err="1"/>
              <a:t>隣接ノード間の伝送制御手順（誤り検出、再送制御など）を提供する</a:t>
            </a:r>
            <a:endParaRPr sz="3200" dirty="0"/>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1177"/>
        <p:cNvGrpSpPr/>
        <p:nvPr/>
      </p:nvGrpSpPr>
      <p:grpSpPr>
        <a:xfrm>
          <a:off x="0" y="0"/>
          <a:ext cx="0" cy="0"/>
          <a:chOff x="0" y="0"/>
          <a:chExt cx="0" cy="0"/>
        </a:xfrm>
      </p:grpSpPr>
      <p:sp>
        <p:nvSpPr>
          <p:cNvPr id="1178" name="Google Shape;1178;p17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問題6</a:t>
            </a:r>
            <a:endParaRPr/>
          </a:p>
        </p:txBody>
      </p:sp>
      <p:sp>
        <p:nvSpPr>
          <p:cNvPr id="1179" name="Google Shape;1179;p17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114</a:t>
            </a:fld>
            <a:endParaRPr/>
          </a:p>
        </p:txBody>
      </p:sp>
      <p:sp>
        <p:nvSpPr>
          <p:cNvPr id="1180" name="Google Shape;1180;p173"/>
          <p:cNvSpPr txBox="1"/>
          <p:nvPr/>
        </p:nvSpPr>
        <p:spPr>
          <a:xfrm>
            <a:off x="599475" y="2293975"/>
            <a:ext cx="12286800" cy="6386400"/>
          </a:xfrm>
          <a:prstGeom prst="rect">
            <a:avLst/>
          </a:prstGeom>
          <a:noFill/>
          <a:ln>
            <a:noFill/>
          </a:ln>
        </p:spPr>
        <p:txBody>
          <a:bodyPr spcFirstLastPara="1" wrap="square" lIns="50800" tIns="50800" rIns="50800" bIns="50800" anchor="t" anchorCtr="0">
            <a:normAutofit/>
          </a:bodyPr>
          <a:lstStyle/>
          <a:p>
            <a:pPr marL="0" marR="0" lvl="0" indent="0" algn="l" rtl="0">
              <a:lnSpc>
                <a:spcPct val="115000"/>
              </a:lnSpc>
              <a:spcBef>
                <a:spcPts val="0"/>
              </a:spcBef>
              <a:spcAft>
                <a:spcPts val="0"/>
              </a:spcAft>
              <a:buClr>
                <a:srgbClr val="000000"/>
              </a:buClr>
              <a:buSzPts val="2640"/>
              <a:buFont typeface="Arial"/>
              <a:buNone/>
            </a:pPr>
            <a:r>
              <a:rPr lang="en-US" sz="3200" dirty="0" err="1"/>
              <a:t>OSI基本参照モデルにおけるデータリンク層の説明として</a:t>
            </a:r>
            <a:r>
              <a:rPr lang="en-US" sz="3200" dirty="0"/>
              <a:t>、</a:t>
            </a:r>
            <a:endParaRPr sz="3200" dirty="0"/>
          </a:p>
          <a:p>
            <a:pPr marL="0" marR="0" lvl="0" indent="0" algn="l" rtl="0">
              <a:lnSpc>
                <a:spcPct val="115000"/>
              </a:lnSpc>
              <a:spcBef>
                <a:spcPts val="0"/>
              </a:spcBef>
              <a:spcAft>
                <a:spcPts val="0"/>
              </a:spcAft>
              <a:buClr>
                <a:srgbClr val="000000"/>
              </a:buClr>
              <a:buSzPts val="2640"/>
              <a:buFont typeface="Arial"/>
              <a:buNone/>
            </a:pPr>
            <a:r>
              <a:rPr lang="en-US" sz="3200" dirty="0" err="1"/>
              <a:t>適切なものはどれか</a:t>
            </a:r>
            <a:endParaRPr sz="3200" dirty="0"/>
          </a:p>
          <a:p>
            <a:pPr marL="457200" marR="0" lvl="0" indent="-431800" algn="l" rtl="0">
              <a:lnSpc>
                <a:spcPct val="115000"/>
              </a:lnSpc>
              <a:spcBef>
                <a:spcPts val="0"/>
              </a:spcBef>
              <a:spcAft>
                <a:spcPts val="0"/>
              </a:spcAft>
              <a:buSzPts val="3200"/>
              <a:buAutoNum type="arabicPeriod"/>
            </a:pPr>
            <a:r>
              <a:rPr lang="en-US" sz="3200" dirty="0" err="1"/>
              <a:t>エンドシステム間のデータ転送を実現するために、ルーティングや中継などを行う</a:t>
            </a:r>
            <a:endParaRPr sz="3200" dirty="0"/>
          </a:p>
          <a:p>
            <a:pPr marL="457200" marR="0" lvl="0" indent="-431800" algn="l" rtl="0">
              <a:lnSpc>
                <a:spcPct val="115000"/>
              </a:lnSpc>
              <a:spcBef>
                <a:spcPts val="0"/>
              </a:spcBef>
              <a:spcAft>
                <a:spcPts val="0"/>
              </a:spcAft>
              <a:buSzPts val="3200"/>
              <a:buAutoNum type="arabicPeriod"/>
            </a:pPr>
            <a:r>
              <a:rPr lang="en-US" sz="3200" dirty="0" err="1"/>
              <a:t>各層のうち、最も利用者に近い部分であり、ファイル転送や電子メールなどの機能が実現されている</a:t>
            </a:r>
            <a:r>
              <a:rPr lang="en-US" sz="3200" dirty="0"/>
              <a:t>。</a:t>
            </a:r>
            <a:endParaRPr sz="3200" dirty="0"/>
          </a:p>
          <a:p>
            <a:pPr marL="457200" marR="0" lvl="0" indent="-431800" algn="l" rtl="0">
              <a:lnSpc>
                <a:spcPct val="115000"/>
              </a:lnSpc>
              <a:spcBef>
                <a:spcPts val="0"/>
              </a:spcBef>
              <a:spcAft>
                <a:spcPts val="0"/>
              </a:spcAft>
              <a:buSzPts val="3200"/>
              <a:buAutoNum type="arabicPeriod"/>
            </a:pPr>
            <a:r>
              <a:rPr lang="en-US" sz="3200" dirty="0" err="1"/>
              <a:t>物理的な通信媒体の特性の差を吸収し、上位の層に透過的な伝送路を提供する</a:t>
            </a:r>
            <a:r>
              <a:rPr lang="en-US" sz="3200" dirty="0"/>
              <a:t>。</a:t>
            </a:r>
            <a:endParaRPr sz="3200" dirty="0"/>
          </a:p>
          <a:p>
            <a:pPr marL="457200" marR="0" lvl="0" indent="-431800" algn="l" rtl="0">
              <a:lnSpc>
                <a:spcPct val="115000"/>
              </a:lnSpc>
              <a:spcBef>
                <a:spcPts val="0"/>
              </a:spcBef>
              <a:spcAft>
                <a:spcPts val="0"/>
              </a:spcAft>
              <a:buSzPts val="3200"/>
              <a:buAutoNum type="arabicPeriod"/>
            </a:pPr>
            <a:r>
              <a:rPr lang="en-US" sz="3200" dirty="0" err="1">
                <a:highlight>
                  <a:srgbClr val="FFFF00"/>
                </a:highlight>
              </a:rPr>
              <a:t>隣接ノード間の伝送制御手順（誤り検出、再送制御など）を提供する</a:t>
            </a:r>
            <a:endParaRPr sz="3200" dirty="0">
              <a:highlight>
                <a:srgbClr val="FFFF00"/>
              </a:highlight>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p17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問題7</a:t>
            </a:r>
            <a:endParaRPr/>
          </a:p>
        </p:txBody>
      </p:sp>
      <p:sp>
        <p:nvSpPr>
          <p:cNvPr id="1186" name="Google Shape;1186;p17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115</a:t>
            </a:fld>
            <a:endParaRPr/>
          </a:p>
        </p:txBody>
      </p:sp>
      <p:sp>
        <p:nvSpPr>
          <p:cNvPr id="1187" name="Google Shape;1187;p174"/>
          <p:cNvSpPr txBox="1"/>
          <p:nvPr/>
        </p:nvSpPr>
        <p:spPr>
          <a:xfrm>
            <a:off x="599475" y="2293975"/>
            <a:ext cx="12286800" cy="3693600"/>
          </a:xfrm>
          <a:prstGeom prst="rect">
            <a:avLst/>
          </a:prstGeom>
          <a:noFill/>
          <a:ln>
            <a:noFill/>
          </a:ln>
        </p:spPr>
        <p:txBody>
          <a:bodyPr spcFirstLastPara="1" wrap="square" lIns="50800" tIns="50800" rIns="50800" bIns="50800" anchor="t" anchorCtr="0">
            <a:normAutofit/>
          </a:bodyPr>
          <a:lstStyle/>
          <a:p>
            <a:pPr marL="0" marR="0" lvl="0" indent="0" algn="l" rtl="0">
              <a:lnSpc>
                <a:spcPct val="115000"/>
              </a:lnSpc>
              <a:spcBef>
                <a:spcPts val="0"/>
              </a:spcBef>
              <a:spcAft>
                <a:spcPts val="0"/>
              </a:spcAft>
              <a:buNone/>
            </a:pPr>
            <a:r>
              <a:rPr lang="en-US" sz="3000" dirty="0">
                <a:solidFill>
                  <a:srgbClr val="090909"/>
                </a:solidFill>
                <a:highlight>
                  <a:srgbClr val="FFFFFF"/>
                </a:highlight>
              </a:rPr>
              <a:t>OSI基本参照モデルの第3層に位置し，通信の経路選択機能や中継機能を果たす層はどれか。</a:t>
            </a:r>
            <a:endParaRPr sz="3000" dirty="0">
              <a:solidFill>
                <a:srgbClr val="090909"/>
              </a:solidFill>
              <a:highlight>
                <a:srgbClr val="FFFFFF"/>
              </a:highlight>
            </a:endParaRPr>
          </a:p>
          <a:p>
            <a:pPr marL="457200" marR="0" lvl="0" indent="-419100" algn="l" rtl="0">
              <a:lnSpc>
                <a:spcPct val="115000"/>
              </a:lnSpc>
              <a:spcBef>
                <a:spcPts val="0"/>
              </a:spcBef>
              <a:spcAft>
                <a:spcPts val="0"/>
              </a:spcAft>
              <a:buSzPts val="3000"/>
              <a:buAutoNum type="arabicPeriod"/>
            </a:pPr>
            <a:r>
              <a:rPr lang="en-US" sz="3000" dirty="0" err="1">
                <a:solidFill>
                  <a:srgbClr val="090909"/>
                </a:solidFill>
                <a:highlight>
                  <a:srgbClr val="FFFFFF"/>
                </a:highlight>
              </a:rPr>
              <a:t>セクション層</a:t>
            </a:r>
            <a:endParaRPr sz="3000" dirty="0">
              <a:solidFill>
                <a:srgbClr val="090909"/>
              </a:solidFill>
              <a:highlight>
                <a:srgbClr val="FFFFFF"/>
              </a:highlight>
            </a:endParaRPr>
          </a:p>
          <a:p>
            <a:pPr marL="457200" marR="0" lvl="0" indent="-419100" algn="l" rtl="0">
              <a:lnSpc>
                <a:spcPct val="115000"/>
              </a:lnSpc>
              <a:spcBef>
                <a:spcPts val="0"/>
              </a:spcBef>
              <a:spcAft>
                <a:spcPts val="0"/>
              </a:spcAft>
              <a:buClr>
                <a:srgbClr val="090909"/>
              </a:buClr>
              <a:buSzPts val="3000"/>
              <a:buAutoNum type="arabicPeriod"/>
            </a:pPr>
            <a:r>
              <a:rPr lang="en-US" sz="3000" dirty="0" err="1">
                <a:solidFill>
                  <a:srgbClr val="090909"/>
                </a:solidFill>
                <a:highlight>
                  <a:srgbClr val="FFFFFF"/>
                </a:highlight>
              </a:rPr>
              <a:t>データリンク層</a:t>
            </a:r>
            <a:endParaRPr sz="3000" dirty="0">
              <a:solidFill>
                <a:srgbClr val="090909"/>
              </a:solidFill>
              <a:highlight>
                <a:srgbClr val="FFFFFF"/>
              </a:highlight>
            </a:endParaRPr>
          </a:p>
          <a:p>
            <a:pPr marL="457200" marR="0" lvl="0" indent="-419100" algn="l" rtl="0">
              <a:lnSpc>
                <a:spcPct val="115000"/>
              </a:lnSpc>
              <a:spcBef>
                <a:spcPts val="0"/>
              </a:spcBef>
              <a:spcAft>
                <a:spcPts val="0"/>
              </a:spcAft>
              <a:buClr>
                <a:srgbClr val="090909"/>
              </a:buClr>
              <a:buSzPts val="3000"/>
              <a:buAutoNum type="arabicPeriod"/>
            </a:pPr>
            <a:r>
              <a:rPr lang="en-US" sz="3000" dirty="0" err="1">
                <a:solidFill>
                  <a:srgbClr val="090909"/>
                </a:solidFill>
                <a:highlight>
                  <a:srgbClr val="FFFFFF"/>
                </a:highlight>
              </a:rPr>
              <a:t>トランスポート層</a:t>
            </a:r>
            <a:endParaRPr sz="3000" dirty="0">
              <a:solidFill>
                <a:srgbClr val="090909"/>
              </a:solidFill>
              <a:highlight>
                <a:srgbClr val="FFFFFF"/>
              </a:highlight>
            </a:endParaRPr>
          </a:p>
          <a:p>
            <a:pPr marL="457200" marR="0" lvl="0" indent="-419100" algn="l" rtl="0">
              <a:lnSpc>
                <a:spcPct val="115000"/>
              </a:lnSpc>
              <a:spcBef>
                <a:spcPts val="0"/>
              </a:spcBef>
              <a:spcAft>
                <a:spcPts val="0"/>
              </a:spcAft>
              <a:buClr>
                <a:schemeClr val="dk1"/>
              </a:buClr>
              <a:buSzPts val="3000"/>
              <a:buAutoNum type="arabicPeriod"/>
            </a:pPr>
            <a:r>
              <a:rPr lang="en-US" sz="3000" dirty="0" err="1">
                <a:solidFill>
                  <a:schemeClr val="dk1"/>
                </a:solidFill>
                <a:highlight>
                  <a:srgbClr val="FFFF00"/>
                </a:highlight>
              </a:rPr>
              <a:t>ネットワーク層</a:t>
            </a:r>
            <a:endParaRPr sz="3000" dirty="0">
              <a:solidFill>
                <a:schemeClr val="dk1"/>
              </a:solidFill>
              <a:highlight>
                <a:srgbClr val="FFFF00"/>
              </a:highlight>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1191"/>
        <p:cNvGrpSpPr/>
        <p:nvPr/>
      </p:nvGrpSpPr>
      <p:grpSpPr>
        <a:xfrm>
          <a:off x="0" y="0"/>
          <a:ext cx="0" cy="0"/>
          <a:chOff x="0" y="0"/>
          <a:chExt cx="0" cy="0"/>
        </a:xfrm>
      </p:grpSpPr>
      <p:sp>
        <p:nvSpPr>
          <p:cNvPr id="1192" name="Google Shape;1192;p17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問題8</a:t>
            </a:r>
            <a:endParaRPr/>
          </a:p>
        </p:txBody>
      </p:sp>
      <p:sp>
        <p:nvSpPr>
          <p:cNvPr id="1193" name="Google Shape;1193;p175"/>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116</a:t>
            </a:fld>
            <a:endParaRPr/>
          </a:p>
        </p:txBody>
      </p:sp>
      <p:sp>
        <p:nvSpPr>
          <p:cNvPr id="1194" name="Google Shape;1194;p175"/>
          <p:cNvSpPr txBox="1"/>
          <p:nvPr/>
        </p:nvSpPr>
        <p:spPr>
          <a:xfrm>
            <a:off x="599475" y="2293975"/>
            <a:ext cx="12286800" cy="3693600"/>
          </a:xfrm>
          <a:prstGeom prst="rect">
            <a:avLst/>
          </a:prstGeom>
          <a:noFill/>
          <a:ln>
            <a:noFill/>
          </a:ln>
        </p:spPr>
        <p:txBody>
          <a:bodyPr spcFirstLastPara="1" wrap="square" lIns="50800" tIns="50800" rIns="50800" bIns="50800" anchor="t" anchorCtr="0">
            <a:normAutofit/>
          </a:bodyPr>
          <a:lstStyle/>
          <a:p>
            <a:pPr marL="0" marR="0" lvl="0" indent="0" algn="l" rtl="0">
              <a:lnSpc>
                <a:spcPct val="115000"/>
              </a:lnSpc>
              <a:spcBef>
                <a:spcPts val="0"/>
              </a:spcBef>
              <a:spcAft>
                <a:spcPts val="0"/>
              </a:spcAft>
              <a:buClr>
                <a:srgbClr val="000000"/>
              </a:buClr>
              <a:buSzPts val="2640"/>
              <a:buFont typeface="Arial"/>
              <a:buNone/>
            </a:pPr>
            <a:r>
              <a:rPr lang="en-US" sz="3200" dirty="0" err="1"/>
              <a:t>OSI基本参照モデルにおいて、通信の信頼性を確保する層はどれか</a:t>
            </a:r>
            <a:endParaRPr sz="3200" dirty="0"/>
          </a:p>
          <a:p>
            <a:pPr marL="457200" marR="0" lvl="0" indent="-431800" algn="l" rtl="0">
              <a:lnSpc>
                <a:spcPct val="115000"/>
              </a:lnSpc>
              <a:spcBef>
                <a:spcPts val="0"/>
              </a:spcBef>
              <a:spcAft>
                <a:spcPts val="0"/>
              </a:spcAft>
              <a:buSzPts val="3200"/>
              <a:buAutoNum type="arabicPeriod"/>
            </a:pPr>
            <a:r>
              <a:rPr lang="en-US" sz="3200" dirty="0" err="1"/>
              <a:t>セション層</a:t>
            </a:r>
            <a:endParaRPr sz="3200" dirty="0"/>
          </a:p>
          <a:p>
            <a:pPr marL="457200" marR="0" lvl="0" indent="-431800" algn="l" rtl="0">
              <a:lnSpc>
                <a:spcPct val="115000"/>
              </a:lnSpc>
              <a:spcBef>
                <a:spcPts val="0"/>
              </a:spcBef>
              <a:spcAft>
                <a:spcPts val="0"/>
              </a:spcAft>
              <a:buSzPts val="3200"/>
              <a:buAutoNum type="arabicPeriod"/>
            </a:pPr>
            <a:r>
              <a:rPr lang="en-US" sz="3200" dirty="0" err="1"/>
              <a:t>データリンク層</a:t>
            </a:r>
            <a:endParaRPr sz="3200" dirty="0"/>
          </a:p>
          <a:p>
            <a:pPr marL="457200" marR="0" lvl="0" indent="-431800" algn="l" rtl="0">
              <a:lnSpc>
                <a:spcPct val="115000"/>
              </a:lnSpc>
              <a:spcBef>
                <a:spcPts val="0"/>
              </a:spcBef>
              <a:spcAft>
                <a:spcPts val="0"/>
              </a:spcAft>
              <a:buSzPts val="3200"/>
              <a:buAutoNum type="arabicPeriod"/>
            </a:pPr>
            <a:r>
              <a:rPr lang="en-US" sz="3200" dirty="0" err="1">
                <a:highlight>
                  <a:srgbClr val="FFFF00"/>
                </a:highlight>
              </a:rPr>
              <a:t>トランスポート層</a:t>
            </a:r>
            <a:endParaRPr sz="3200" dirty="0">
              <a:highlight>
                <a:srgbClr val="FFFF00"/>
              </a:highlight>
            </a:endParaRPr>
          </a:p>
          <a:p>
            <a:pPr marL="457200" marR="0" lvl="0" indent="-431800" algn="l" rtl="0">
              <a:lnSpc>
                <a:spcPct val="115000"/>
              </a:lnSpc>
              <a:spcBef>
                <a:spcPts val="0"/>
              </a:spcBef>
              <a:spcAft>
                <a:spcPts val="0"/>
              </a:spcAft>
              <a:buSzPts val="3200"/>
              <a:buAutoNum type="arabicPeriod"/>
            </a:pPr>
            <a:r>
              <a:rPr lang="en-US" sz="3200" dirty="0" err="1"/>
              <a:t>ネットワーク層</a:t>
            </a:r>
            <a:endParaRPr sz="3200" dirty="0"/>
          </a:p>
          <a:p>
            <a:pPr marL="457200" marR="0" lvl="0" indent="0" algn="l" rtl="0">
              <a:lnSpc>
                <a:spcPct val="115000"/>
              </a:lnSpc>
              <a:spcBef>
                <a:spcPts val="0"/>
              </a:spcBef>
              <a:spcAft>
                <a:spcPts val="0"/>
              </a:spcAft>
              <a:buNone/>
            </a:pPr>
            <a:endParaRPr sz="3200" dirty="0"/>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17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問題9</a:t>
            </a:r>
            <a:endParaRPr/>
          </a:p>
        </p:txBody>
      </p:sp>
      <p:sp>
        <p:nvSpPr>
          <p:cNvPr id="1200" name="Google Shape;1200;p17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117</a:t>
            </a:fld>
            <a:endParaRPr/>
          </a:p>
        </p:txBody>
      </p:sp>
      <p:sp>
        <p:nvSpPr>
          <p:cNvPr id="1201" name="Google Shape;1201;p176"/>
          <p:cNvSpPr txBox="1"/>
          <p:nvPr/>
        </p:nvSpPr>
        <p:spPr>
          <a:xfrm>
            <a:off x="599475" y="2293975"/>
            <a:ext cx="12286800" cy="3693600"/>
          </a:xfrm>
          <a:prstGeom prst="rect">
            <a:avLst/>
          </a:prstGeom>
          <a:noFill/>
          <a:ln>
            <a:noFill/>
          </a:ln>
        </p:spPr>
        <p:txBody>
          <a:bodyPr spcFirstLastPara="1" wrap="square" lIns="50800" tIns="50800" rIns="50800" bIns="50800" anchor="t" anchorCtr="0">
            <a:normAutofit/>
          </a:bodyPr>
          <a:lstStyle/>
          <a:p>
            <a:pPr marL="0" marR="0" lvl="0" indent="0" algn="l" rtl="0">
              <a:lnSpc>
                <a:spcPct val="115000"/>
              </a:lnSpc>
              <a:spcBef>
                <a:spcPts val="0"/>
              </a:spcBef>
              <a:spcAft>
                <a:spcPts val="0"/>
              </a:spcAft>
              <a:buNone/>
            </a:pPr>
            <a:r>
              <a:rPr lang="en-US" sz="3000" dirty="0">
                <a:solidFill>
                  <a:srgbClr val="090909"/>
                </a:solidFill>
                <a:highlight>
                  <a:srgbClr val="FFFFFF"/>
                </a:highlight>
              </a:rPr>
              <a:t>OSI基本参照モデルの第６層に位置し、</a:t>
            </a:r>
            <a:r>
              <a:rPr lang="en-US" sz="3000" dirty="0">
                <a:solidFill>
                  <a:schemeClr val="dk1"/>
                </a:solidFill>
              </a:rPr>
              <a:t>データの表示形式を管理したり、文字コードやエンコードの種類などを規定する</a:t>
            </a:r>
            <a:r>
              <a:rPr lang="en-US" sz="3000" dirty="0">
                <a:solidFill>
                  <a:srgbClr val="090909"/>
                </a:solidFill>
                <a:highlight>
                  <a:srgbClr val="FFFFFF"/>
                </a:highlight>
              </a:rPr>
              <a:t>層はどれか。</a:t>
            </a:r>
            <a:endParaRPr sz="3000" dirty="0">
              <a:solidFill>
                <a:srgbClr val="090909"/>
              </a:solidFill>
              <a:highlight>
                <a:srgbClr val="FFFFFF"/>
              </a:highlight>
            </a:endParaRPr>
          </a:p>
          <a:p>
            <a:pPr marL="457200" marR="0" lvl="0" indent="-419100" algn="l" rtl="0">
              <a:lnSpc>
                <a:spcPct val="115000"/>
              </a:lnSpc>
              <a:spcBef>
                <a:spcPts val="0"/>
              </a:spcBef>
              <a:spcAft>
                <a:spcPts val="0"/>
              </a:spcAft>
              <a:buSzPts val="3000"/>
              <a:buAutoNum type="arabicPeriod"/>
            </a:pPr>
            <a:r>
              <a:rPr lang="en-US" sz="3000" dirty="0" err="1">
                <a:solidFill>
                  <a:srgbClr val="090909"/>
                </a:solidFill>
                <a:highlight>
                  <a:srgbClr val="FFFFFF"/>
                </a:highlight>
              </a:rPr>
              <a:t>セクション層</a:t>
            </a:r>
            <a:endParaRPr sz="3000" dirty="0">
              <a:solidFill>
                <a:srgbClr val="090909"/>
              </a:solidFill>
              <a:highlight>
                <a:srgbClr val="FFFFFF"/>
              </a:highlight>
            </a:endParaRPr>
          </a:p>
          <a:p>
            <a:pPr marL="457200" marR="0" lvl="0" indent="-419100" algn="l" rtl="0">
              <a:lnSpc>
                <a:spcPct val="115000"/>
              </a:lnSpc>
              <a:spcBef>
                <a:spcPts val="0"/>
              </a:spcBef>
              <a:spcAft>
                <a:spcPts val="0"/>
              </a:spcAft>
              <a:buClr>
                <a:srgbClr val="090909"/>
              </a:buClr>
              <a:buSzPts val="3000"/>
              <a:buAutoNum type="arabicPeriod"/>
            </a:pPr>
            <a:r>
              <a:rPr lang="en-US" sz="3000" dirty="0" err="1">
                <a:solidFill>
                  <a:srgbClr val="090909"/>
                </a:solidFill>
                <a:highlight>
                  <a:srgbClr val="FFFFFF"/>
                </a:highlight>
              </a:rPr>
              <a:t>データリンク層</a:t>
            </a:r>
            <a:endParaRPr sz="3000" dirty="0">
              <a:solidFill>
                <a:srgbClr val="090909"/>
              </a:solidFill>
              <a:highlight>
                <a:srgbClr val="FFFFFF"/>
              </a:highlight>
            </a:endParaRPr>
          </a:p>
          <a:p>
            <a:pPr marL="457200" marR="0" lvl="0" indent="-419100" algn="l" rtl="0">
              <a:lnSpc>
                <a:spcPct val="115000"/>
              </a:lnSpc>
              <a:spcBef>
                <a:spcPts val="0"/>
              </a:spcBef>
              <a:spcAft>
                <a:spcPts val="0"/>
              </a:spcAft>
              <a:buClr>
                <a:srgbClr val="090909"/>
              </a:buClr>
              <a:buSzPts val="3000"/>
              <a:buAutoNum type="arabicPeriod"/>
            </a:pPr>
            <a:r>
              <a:rPr lang="en-US" sz="3000" dirty="0" err="1">
                <a:solidFill>
                  <a:srgbClr val="090909"/>
                </a:solidFill>
                <a:highlight>
                  <a:srgbClr val="FFFFFF"/>
                </a:highlight>
              </a:rPr>
              <a:t>トランスポート層</a:t>
            </a:r>
            <a:endParaRPr sz="3000" dirty="0">
              <a:solidFill>
                <a:srgbClr val="090909"/>
              </a:solidFill>
              <a:highlight>
                <a:srgbClr val="FFFFFF"/>
              </a:highlight>
            </a:endParaRPr>
          </a:p>
          <a:p>
            <a:pPr marL="457200" lvl="0" indent="-419100" algn="l" rtl="0">
              <a:lnSpc>
                <a:spcPct val="115000"/>
              </a:lnSpc>
              <a:spcBef>
                <a:spcPts val="0"/>
              </a:spcBef>
              <a:spcAft>
                <a:spcPts val="0"/>
              </a:spcAft>
              <a:buClr>
                <a:schemeClr val="dk1"/>
              </a:buClr>
              <a:buSzPts val="3000"/>
              <a:buAutoNum type="arabicPeriod"/>
            </a:pPr>
            <a:r>
              <a:rPr lang="en-US" sz="3000" dirty="0" err="1">
                <a:solidFill>
                  <a:schemeClr val="tx1"/>
                </a:solidFill>
                <a:highlight>
                  <a:srgbClr val="FFFF00"/>
                </a:highlight>
              </a:rPr>
              <a:t>プレゼンテーション層</a:t>
            </a:r>
            <a:endParaRPr sz="3000" dirty="0">
              <a:solidFill>
                <a:schemeClr val="tx1"/>
              </a:solidFill>
              <a:highlight>
                <a:srgbClr val="FFFF00"/>
              </a:highlight>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1206" name="Google Shape;1206;p17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問題10</a:t>
            </a:r>
            <a:endParaRPr/>
          </a:p>
        </p:txBody>
      </p:sp>
      <p:sp>
        <p:nvSpPr>
          <p:cNvPr id="1207" name="Google Shape;1207;p17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118</a:t>
            </a:fld>
            <a:endParaRPr/>
          </a:p>
        </p:txBody>
      </p:sp>
      <p:sp>
        <p:nvSpPr>
          <p:cNvPr id="1208" name="Google Shape;1208;p177"/>
          <p:cNvSpPr txBox="1"/>
          <p:nvPr/>
        </p:nvSpPr>
        <p:spPr>
          <a:xfrm>
            <a:off x="599475" y="2293975"/>
            <a:ext cx="12286800" cy="5557800"/>
          </a:xfrm>
          <a:prstGeom prst="rect">
            <a:avLst/>
          </a:prstGeom>
          <a:noFill/>
          <a:ln>
            <a:noFill/>
          </a:ln>
        </p:spPr>
        <p:txBody>
          <a:bodyPr spcFirstLastPara="1" wrap="square" lIns="50800" tIns="50800" rIns="50800" bIns="50800" anchor="t" anchorCtr="0">
            <a:noAutofit/>
          </a:bodyPr>
          <a:lstStyle/>
          <a:p>
            <a:pPr marL="0" marR="0" lvl="0" indent="0" algn="l" rtl="0">
              <a:lnSpc>
                <a:spcPct val="150000"/>
              </a:lnSpc>
              <a:spcBef>
                <a:spcPts val="0"/>
              </a:spcBef>
              <a:spcAft>
                <a:spcPts val="0"/>
              </a:spcAft>
              <a:buNone/>
            </a:pPr>
            <a:r>
              <a:rPr lang="en-US" sz="3000" dirty="0">
                <a:solidFill>
                  <a:srgbClr val="090909"/>
                </a:solidFill>
                <a:highlight>
                  <a:srgbClr val="FFFFFF"/>
                </a:highlight>
              </a:rPr>
              <a:t>OSI基本参照モデルの第1層に位置する層の役割は何ですか。</a:t>
            </a:r>
            <a:endParaRPr sz="3000" dirty="0">
              <a:solidFill>
                <a:srgbClr val="090909"/>
              </a:solidFill>
              <a:highlight>
                <a:srgbClr val="FFFFFF"/>
              </a:highlight>
            </a:endParaRPr>
          </a:p>
          <a:p>
            <a:pPr marL="457200" lvl="0" indent="-419100" algn="just" rtl="0">
              <a:lnSpc>
                <a:spcPct val="150000"/>
              </a:lnSpc>
              <a:spcBef>
                <a:spcPts val="1200"/>
              </a:spcBef>
              <a:spcAft>
                <a:spcPts val="0"/>
              </a:spcAft>
              <a:buSzPts val="3000"/>
              <a:buAutoNum type="arabicPeriod"/>
            </a:pPr>
            <a:r>
              <a:rPr lang="en-US" sz="3000" dirty="0" err="1">
                <a:solidFill>
                  <a:schemeClr val="dk1"/>
                </a:solidFill>
              </a:rPr>
              <a:t>アプリケーションプロセス間での会話を構成し、同期をとりデータ交換を管理するために必要な手段を提供する</a:t>
            </a:r>
            <a:endParaRPr sz="3000" dirty="0">
              <a:solidFill>
                <a:srgbClr val="090909"/>
              </a:solidFill>
              <a:highlight>
                <a:srgbClr val="FFFFFF"/>
              </a:highlight>
            </a:endParaRPr>
          </a:p>
          <a:p>
            <a:pPr marL="457200" lvl="0" indent="-419100" algn="just" rtl="0">
              <a:lnSpc>
                <a:spcPct val="150000"/>
              </a:lnSpc>
              <a:spcBef>
                <a:spcPts val="0"/>
              </a:spcBef>
              <a:spcAft>
                <a:spcPts val="0"/>
              </a:spcAft>
              <a:buClr>
                <a:srgbClr val="090909"/>
              </a:buClr>
              <a:buSzPts val="3000"/>
              <a:buAutoNum type="arabicPeriod"/>
            </a:pPr>
            <a:r>
              <a:rPr lang="en-US" sz="3000" dirty="0" err="1">
                <a:solidFill>
                  <a:schemeClr val="dk1"/>
                </a:solidFill>
              </a:rPr>
              <a:t>エラー検出や再送要求などの伝送制御を担い通信の品質を保証する</a:t>
            </a:r>
            <a:endParaRPr sz="3000" dirty="0">
              <a:solidFill>
                <a:srgbClr val="090909"/>
              </a:solidFill>
              <a:highlight>
                <a:srgbClr val="FFFFFF"/>
              </a:highlight>
            </a:endParaRPr>
          </a:p>
          <a:p>
            <a:pPr marL="457200" lvl="0" indent="-419100" algn="l" rtl="0">
              <a:lnSpc>
                <a:spcPct val="150000"/>
              </a:lnSpc>
              <a:spcBef>
                <a:spcPts val="0"/>
              </a:spcBef>
              <a:spcAft>
                <a:spcPts val="0"/>
              </a:spcAft>
              <a:buClr>
                <a:srgbClr val="090909"/>
              </a:buClr>
              <a:buSzPts val="3000"/>
              <a:buAutoNum type="arabicPeriod"/>
            </a:pPr>
            <a:r>
              <a:rPr lang="en-US" sz="3000" dirty="0" err="1">
                <a:solidFill>
                  <a:schemeClr val="dk1"/>
                </a:solidFill>
                <a:highlight>
                  <a:srgbClr val="FFFF00"/>
                </a:highlight>
              </a:rPr>
              <a:t>コネクタやケーブル、電気信号など、電気・物理的なレベルのプロトコルを規定する</a:t>
            </a:r>
            <a:endParaRPr sz="3000" dirty="0">
              <a:solidFill>
                <a:srgbClr val="090909"/>
              </a:solidFill>
              <a:highlight>
                <a:srgbClr val="FFFF00"/>
              </a:highlight>
            </a:endParaRPr>
          </a:p>
          <a:p>
            <a:pPr marL="457200" lvl="0" indent="-419100" algn="just" rtl="0">
              <a:lnSpc>
                <a:spcPct val="150000"/>
              </a:lnSpc>
              <a:spcBef>
                <a:spcPts val="0"/>
              </a:spcBef>
              <a:spcAft>
                <a:spcPts val="0"/>
              </a:spcAft>
              <a:buClr>
                <a:srgbClr val="090909"/>
              </a:buClr>
              <a:buSzPts val="3000"/>
              <a:buAutoNum type="arabicPeriod"/>
            </a:pPr>
            <a:r>
              <a:rPr lang="en-US" sz="3000" dirty="0" err="1">
                <a:solidFill>
                  <a:schemeClr val="dk1"/>
                </a:solidFill>
              </a:rPr>
              <a:t>各層のうち、最も利用者に近い部分であり、ファイル転送や電子メールなどの機能が実現されている</a:t>
            </a:r>
            <a:r>
              <a:rPr lang="en-US" sz="3000" dirty="0">
                <a:solidFill>
                  <a:schemeClr val="dk1"/>
                </a:solidFill>
              </a:rPr>
              <a:t>。</a:t>
            </a:r>
            <a:endParaRPr sz="3000" dirty="0">
              <a:solidFill>
                <a:srgbClr val="090909"/>
              </a:solidFill>
              <a:highlight>
                <a:srgbClr val="FFFFFF"/>
              </a:highlight>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1212"/>
        <p:cNvGrpSpPr/>
        <p:nvPr/>
      </p:nvGrpSpPr>
      <p:grpSpPr>
        <a:xfrm>
          <a:off x="0" y="0"/>
          <a:ext cx="0" cy="0"/>
          <a:chOff x="0" y="0"/>
          <a:chExt cx="0" cy="0"/>
        </a:xfrm>
      </p:grpSpPr>
      <p:sp>
        <p:nvSpPr>
          <p:cNvPr id="1213" name="Google Shape;1213;p178"/>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sz="5800"/>
              <a:t>宿題</a:t>
            </a:r>
            <a:endParaRPr sz="5800"/>
          </a:p>
        </p:txBody>
      </p:sp>
      <p:sp>
        <p:nvSpPr>
          <p:cNvPr id="1214" name="Google Shape;1214;p17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None/>
            </a:pPr>
            <a:fld id="{00000000-1234-1234-1234-123412341234}" type="slidenum">
              <a:rPr lang="en-US"/>
              <a:t>119</a:t>
            </a:fld>
            <a:endParaRPr/>
          </a:p>
        </p:txBody>
      </p:sp>
      <p:sp>
        <p:nvSpPr>
          <p:cNvPr id="1215" name="Google Shape;1215;p178"/>
          <p:cNvSpPr txBox="1">
            <a:spLocks noGrp="1"/>
          </p:cNvSpPr>
          <p:nvPr>
            <p:ph type="body" idx="1"/>
          </p:nvPr>
        </p:nvSpPr>
        <p:spPr>
          <a:xfrm>
            <a:off x="723900" y="3962300"/>
            <a:ext cx="11764800" cy="1589400"/>
          </a:xfrm>
          <a:prstGeom prst="rect">
            <a:avLst/>
          </a:prstGeom>
          <a:noFill/>
          <a:ln>
            <a:noFill/>
          </a:ln>
        </p:spPr>
        <p:txBody>
          <a:bodyPr spcFirstLastPara="1" wrap="square" lIns="50800" tIns="50800" rIns="50800" bIns="50800" anchor="t" anchorCtr="0">
            <a:noAutofit/>
          </a:bodyPr>
          <a:lstStyle/>
          <a:p>
            <a:pPr marL="457200" lvl="0" indent="-431800" algn="l" rtl="0">
              <a:lnSpc>
                <a:spcPct val="115000"/>
              </a:lnSpc>
              <a:spcBef>
                <a:spcPts val="0"/>
              </a:spcBef>
              <a:spcAft>
                <a:spcPts val="0"/>
              </a:spcAft>
              <a:buSzPts val="3200"/>
              <a:buAutoNum type="arabicPeriod"/>
            </a:pPr>
            <a:r>
              <a:rPr lang="en-US"/>
              <a:t>以下の言葉について調べて来てください</a:t>
            </a:r>
            <a:endParaRPr/>
          </a:p>
          <a:p>
            <a:pPr marL="457200" lvl="0" indent="0" algn="l" rtl="0">
              <a:lnSpc>
                <a:spcPct val="115000"/>
              </a:lnSpc>
              <a:spcBef>
                <a:spcPts val="0"/>
              </a:spcBef>
              <a:spcAft>
                <a:spcPts val="0"/>
              </a:spcAft>
              <a:buNone/>
            </a:pPr>
            <a:r>
              <a:rPr lang="en-US"/>
              <a:t>・Bộ giao thức TCP/IP</a:t>
            </a:r>
            <a:endParaRPr/>
          </a:p>
          <a:p>
            <a:pPr marL="0" lvl="0" indent="0" algn="l" rtl="0">
              <a:lnSpc>
                <a:spcPct val="115000"/>
              </a:lnSpc>
              <a:spcBef>
                <a:spcPts val="0"/>
              </a:spcBef>
              <a:spcAft>
                <a:spcPts val="0"/>
              </a:spcAft>
              <a:buNone/>
            </a:pPr>
            <a:endParaRPr sz="3600"/>
          </a:p>
        </p:txBody>
      </p:sp>
      <p:sp>
        <p:nvSpPr>
          <p:cNvPr id="1216" name="Google Shape;1216;p178"/>
          <p:cNvSpPr txBox="1">
            <a:spLocks noGrp="1"/>
          </p:cNvSpPr>
          <p:nvPr>
            <p:ph type="body" idx="1"/>
          </p:nvPr>
        </p:nvSpPr>
        <p:spPr>
          <a:xfrm>
            <a:off x="647700" y="2514500"/>
            <a:ext cx="11764800" cy="8964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000000"/>
              </a:buClr>
              <a:buSzPts val="3200"/>
              <a:buFont typeface="Arial"/>
              <a:buNone/>
            </a:pPr>
            <a:r>
              <a:rPr lang="en-US"/>
              <a:t>3回目の授業では</a:t>
            </a:r>
            <a:r>
              <a:rPr lang="en-US" sz="3600" b="1">
                <a:solidFill>
                  <a:schemeClr val="accent5"/>
                </a:solidFill>
              </a:rPr>
              <a:t>インターネット</a:t>
            </a:r>
            <a:r>
              <a:rPr lang="en-US"/>
              <a:t>について勉強します</a:t>
            </a:r>
            <a:endParaRPr sz="3600"/>
          </a:p>
        </p:txBody>
      </p:sp>
      <p:sp>
        <p:nvSpPr>
          <p:cNvPr id="1217" name="Google Shape;1217;p178"/>
          <p:cNvSpPr txBox="1"/>
          <p:nvPr/>
        </p:nvSpPr>
        <p:spPr>
          <a:xfrm>
            <a:off x="617875" y="5882475"/>
            <a:ext cx="11615400" cy="2955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US" sz="3200">
                <a:solidFill>
                  <a:schemeClr val="dk1"/>
                </a:solidFill>
              </a:rPr>
              <a:t>2. 授業に使う新しい言葉は以下のファイルにまとめています</a:t>
            </a:r>
            <a:endParaRPr sz="3200"/>
          </a:p>
          <a:p>
            <a:pPr marL="0" lvl="0" indent="0" algn="l" rtl="0">
              <a:lnSpc>
                <a:spcPct val="150000"/>
              </a:lnSpc>
              <a:spcBef>
                <a:spcPts val="0"/>
              </a:spcBef>
              <a:spcAft>
                <a:spcPts val="0"/>
              </a:spcAft>
              <a:buClr>
                <a:schemeClr val="dk1"/>
              </a:buClr>
              <a:buSzPts val="1100"/>
              <a:buFont typeface="Arial"/>
              <a:buNone/>
            </a:pPr>
            <a:r>
              <a:rPr lang="en-US" sz="3200"/>
              <a:t>    </a:t>
            </a:r>
            <a:r>
              <a:rPr lang="en-US" sz="3200" u="sng">
                <a:solidFill>
                  <a:schemeClr val="hlink"/>
                </a:solidFill>
                <a:hlinkClick r:id="rId3"/>
              </a:rPr>
              <a:t>03_新しい言葉</a:t>
            </a:r>
            <a:endParaRPr sz="3200"/>
          </a:p>
          <a:p>
            <a:pPr marL="0" lvl="0" indent="0" algn="l" rtl="0">
              <a:lnSpc>
                <a:spcPct val="150000"/>
              </a:lnSpc>
              <a:spcBef>
                <a:spcPts val="0"/>
              </a:spcBef>
              <a:spcAft>
                <a:spcPts val="0"/>
              </a:spcAft>
              <a:buClr>
                <a:schemeClr val="dk1"/>
              </a:buClr>
              <a:buSzPts val="1100"/>
              <a:buFont typeface="Arial"/>
              <a:buNone/>
            </a:pPr>
            <a:r>
              <a:rPr lang="en-US" sz="3200"/>
              <a:t>   次の授業までに予習しておいてください。</a:t>
            </a:r>
            <a:endParaRPr sz="3200"/>
          </a:p>
          <a:p>
            <a:pPr marL="457200" lvl="0" indent="0" algn="l" rtl="0">
              <a:lnSpc>
                <a:spcPct val="150000"/>
              </a:lnSpc>
              <a:spcBef>
                <a:spcPts val="0"/>
              </a:spcBef>
              <a:spcAft>
                <a:spcPts val="0"/>
              </a:spcAft>
              <a:buNone/>
            </a:pPr>
            <a:endParaRPr sz="36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7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12</a:t>
            </a:fld>
            <a:endParaRPr/>
          </a:p>
        </p:txBody>
      </p:sp>
      <p:graphicFrame>
        <p:nvGraphicFramePr>
          <p:cNvPr id="434" name="Google Shape;434;p75"/>
          <p:cNvGraphicFramePr/>
          <p:nvPr/>
        </p:nvGraphicFramePr>
        <p:xfrm>
          <a:off x="558850" y="2289875"/>
          <a:ext cx="12073725" cy="61290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a:t>
                      </a:r>
                      <a:endParaRPr sz="3000" b="1"/>
                    </a:p>
                  </a:txBody>
                  <a:tcPr marL="91425" marR="91425" marT="91425" marB="91425">
                    <a:solidFill>
                      <a:srgbClr val="398CCE"/>
                    </a:solidFill>
                  </a:tcPr>
                </a:tc>
                <a:tc>
                  <a:txBody>
                    <a:bodyPr/>
                    <a:lstStyle/>
                    <a:p>
                      <a:pPr marL="0" lvl="0" indent="0" algn="ctr" rtl="0">
                        <a:spcBef>
                          <a:spcPts val="0"/>
                        </a:spcBef>
                        <a:spcAft>
                          <a:spcPts val="0"/>
                        </a:spcAft>
                        <a:buNone/>
                      </a:pPr>
                      <a:r>
                        <a:rPr lang="en-US" sz="3000" b="1">
                          <a:solidFill>
                            <a:schemeClr val="dk1"/>
                          </a:solidFill>
                        </a:rPr>
                        <a:t>意味（ベトナム語）</a:t>
                      </a:r>
                      <a:endParaRPr sz="3000" b="1"/>
                    </a:p>
                  </a:txBody>
                  <a:tcPr marL="91425" marR="91425" marT="91425" marB="91425">
                    <a:lnB w="9525" cap="flat" cmpd="sng">
                      <a:solidFill>
                        <a:srgbClr val="9E9E9E"/>
                      </a:solidFill>
                      <a:prstDash val="solid"/>
                      <a:round/>
                      <a:headEnd type="none" w="sm" len="sm"/>
                      <a:tailEnd type="none" w="sm" len="sm"/>
                    </a:lnB>
                    <a:solidFill>
                      <a:srgbClr val="398CCE"/>
                    </a:solidFill>
                  </a:tcPr>
                </a:tc>
                <a:tc>
                  <a:txBody>
                    <a:bodyPr/>
                    <a:lstStyle/>
                    <a:p>
                      <a:pPr marL="0" lvl="0" indent="0" algn="ctr" rtl="0">
                        <a:spcBef>
                          <a:spcPts val="0"/>
                        </a:spcBef>
                        <a:spcAft>
                          <a:spcPts val="0"/>
                        </a:spcAft>
                        <a:buClr>
                          <a:schemeClr val="dk1"/>
                        </a:buClr>
                        <a:buSzPts val="1100"/>
                        <a:buFont typeface="Arial"/>
                        <a:buNone/>
                      </a:pPr>
                      <a:r>
                        <a:rPr lang="en-US" sz="3000" b="1">
                          <a:solidFill>
                            <a:schemeClr val="dk1"/>
                          </a:solidFill>
                        </a:rPr>
                        <a:t>日本語</a:t>
                      </a:r>
                      <a:endParaRPr sz="3000" b="1"/>
                    </a:p>
                  </a:txBody>
                  <a:tcPr marL="91425" marR="91425" marT="91425" marB="91425">
                    <a:solidFill>
                      <a:srgbClr val="398CCE"/>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Cách xa, rời xa</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Địa điểm, Vị trí</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Máy tính </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Các, nhóm</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Mạng (network)</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Truyền thông</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Sẵn, trước</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bl>
          </a:graphicData>
        </a:graphic>
      </p:graphicFrame>
      <p:sp>
        <p:nvSpPr>
          <p:cNvPr id="435" name="Google Shape;435;p7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lnSpc>
                <a:spcPct val="100000"/>
              </a:lnSpc>
              <a:spcBef>
                <a:spcPts val="0"/>
              </a:spcBef>
              <a:spcAft>
                <a:spcPts val="0"/>
              </a:spcAft>
              <a:buClr>
                <a:srgbClr val="C63024"/>
              </a:buClr>
              <a:buSzPct val="100000"/>
              <a:buFont typeface="Arial"/>
              <a:buNone/>
            </a:pPr>
            <a:r>
              <a:rPr lang="en-US"/>
              <a:t>新しい言葉の意味を覚えましょう</a:t>
            </a:r>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179"/>
          <p:cNvSpPr txBox="1">
            <a:spLocks noGrp="1"/>
          </p:cNvSpPr>
          <p:nvPr>
            <p:ph type="title"/>
          </p:nvPr>
        </p:nvSpPr>
        <p:spPr>
          <a:xfrm>
            <a:off x="377763" y="3225800"/>
            <a:ext cx="12249300" cy="3302100"/>
          </a:xfrm>
          <a:prstGeom prst="rect">
            <a:avLst/>
          </a:prstGeom>
          <a:noFill/>
          <a:ln>
            <a:noFill/>
          </a:ln>
        </p:spPr>
        <p:txBody>
          <a:bodyPr spcFirstLastPara="1" wrap="square" lIns="50800" tIns="50800" rIns="50800" bIns="50800" anchor="ctr" anchorCtr="0">
            <a:normAutofit/>
          </a:bodyPr>
          <a:lstStyle/>
          <a:p>
            <a:pPr marL="0" lvl="0" indent="0" algn="ctr" rtl="0">
              <a:lnSpc>
                <a:spcPct val="100000"/>
              </a:lnSpc>
              <a:spcBef>
                <a:spcPts val="0"/>
              </a:spcBef>
              <a:spcAft>
                <a:spcPts val="0"/>
              </a:spcAft>
              <a:buClr>
                <a:srgbClr val="C63024"/>
              </a:buClr>
              <a:buSzPts val="6400"/>
              <a:buFont typeface="Arial"/>
              <a:buNone/>
            </a:pPr>
            <a:r>
              <a:rPr lang="en-US"/>
              <a:t>宿題</a:t>
            </a:r>
            <a:endParaRPr/>
          </a:p>
        </p:txBody>
      </p:sp>
      <p:sp>
        <p:nvSpPr>
          <p:cNvPr id="1223" name="Google Shape;1223;p179"/>
          <p:cNvSpPr txBox="1">
            <a:spLocks noGrp="1"/>
          </p:cNvSpPr>
          <p:nvPr>
            <p:ph type="sldNum" idx="12"/>
          </p:nvPr>
        </p:nvSpPr>
        <p:spPr>
          <a:xfrm>
            <a:off x="12352551" y="9114940"/>
            <a:ext cx="281100" cy="410400"/>
          </a:xfrm>
          <a:prstGeom prst="rect">
            <a:avLst/>
          </a:prstGeom>
          <a:noFill/>
          <a:ln>
            <a:noFill/>
          </a:ln>
        </p:spPr>
        <p:txBody>
          <a:bodyPr spcFirstLastPara="1" wrap="square" lIns="50800" tIns="50800" rIns="50800" bIns="50800" anchor="t" anchorCtr="0">
            <a:spAutoFit/>
          </a:bodyPr>
          <a:lstStyle/>
          <a:p>
            <a:pPr marL="0" lvl="0" indent="0" algn="ctr" rtl="0">
              <a:lnSpc>
                <a:spcPct val="100000"/>
              </a:lnSpc>
              <a:spcBef>
                <a:spcPts val="0"/>
              </a:spcBef>
              <a:spcAft>
                <a:spcPts val="0"/>
              </a:spcAft>
              <a:buClr>
                <a:srgbClr val="FFFFFF"/>
              </a:buClr>
              <a:buSzPts val="2000"/>
              <a:buFont typeface="Arial"/>
              <a:buNone/>
            </a:pPr>
            <a:fld id="{00000000-1234-1234-1234-123412341234}" type="slidenum">
              <a:rPr lang="en-US" sz="2000">
                <a:solidFill>
                  <a:srgbClr val="FFFFFF"/>
                </a:solidFill>
              </a:rPr>
              <a:t>120</a:t>
            </a:fld>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1227"/>
        <p:cNvGrpSpPr/>
        <p:nvPr/>
      </p:nvGrpSpPr>
      <p:grpSpPr>
        <a:xfrm>
          <a:off x="0" y="0"/>
          <a:ext cx="0" cy="0"/>
          <a:chOff x="0" y="0"/>
          <a:chExt cx="0" cy="0"/>
        </a:xfrm>
      </p:grpSpPr>
      <p:sp>
        <p:nvSpPr>
          <p:cNvPr id="1228" name="Google Shape;1228;p18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sz="5800"/>
              <a:t>宿題</a:t>
            </a:r>
            <a:endParaRPr sz="5800"/>
          </a:p>
        </p:txBody>
      </p:sp>
      <p:sp>
        <p:nvSpPr>
          <p:cNvPr id="1229" name="Google Shape;1229;p18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None/>
            </a:pPr>
            <a:fld id="{00000000-1234-1234-1234-123412341234}" type="slidenum">
              <a:rPr lang="en-US"/>
              <a:t>121</a:t>
            </a:fld>
            <a:endParaRPr/>
          </a:p>
        </p:txBody>
      </p:sp>
      <p:sp>
        <p:nvSpPr>
          <p:cNvPr id="1230" name="Google Shape;1230;p180"/>
          <p:cNvSpPr txBox="1">
            <a:spLocks noGrp="1"/>
          </p:cNvSpPr>
          <p:nvPr>
            <p:ph type="body" idx="1"/>
          </p:nvPr>
        </p:nvSpPr>
        <p:spPr>
          <a:xfrm>
            <a:off x="952500" y="2285900"/>
            <a:ext cx="11764800" cy="25662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000000"/>
              </a:buClr>
              <a:buSzPts val="3200"/>
              <a:buFont typeface="Arial"/>
              <a:buNone/>
            </a:pPr>
            <a:r>
              <a:rPr lang="en-US"/>
              <a:t>3回目の授業では</a:t>
            </a:r>
            <a:endParaRPr/>
          </a:p>
          <a:p>
            <a:pPr marL="914400" lvl="0" indent="-457200" algn="l" rtl="0">
              <a:lnSpc>
                <a:spcPct val="150000"/>
              </a:lnSpc>
              <a:spcBef>
                <a:spcPts val="0"/>
              </a:spcBef>
              <a:spcAft>
                <a:spcPts val="0"/>
              </a:spcAft>
              <a:buClr>
                <a:schemeClr val="accent5"/>
              </a:buClr>
              <a:buSzPts val="3600"/>
              <a:buChar char="●"/>
            </a:pPr>
            <a:r>
              <a:rPr lang="en-US" sz="3600" b="1">
                <a:solidFill>
                  <a:schemeClr val="accent5"/>
                </a:solidFill>
              </a:rPr>
              <a:t>インターネット</a:t>
            </a:r>
            <a:endParaRPr sz="3600" b="1">
              <a:solidFill>
                <a:schemeClr val="accent5"/>
              </a:solidFill>
            </a:endParaRPr>
          </a:p>
          <a:p>
            <a:pPr marL="0" lvl="0" indent="0" algn="l" rtl="0">
              <a:lnSpc>
                <a:spcPct val="150000"/>
              </a:lnSpc>
              <a:spcBef>
                <a:spcPts val="0"/>
              </a:spcBef>
              <a:spcAft>
                <a:spcPts val="0"/>
              </a:spcAft>
              <a:buNone/>
            </a:pPr>
            <a:r>
              <a:rPr lang="en-US"/>
              <a:t>について勉強します</a:t>
            </a:r>
            <a:endParaRPr/>
          </a:p>
          <a:p>
            <a:pPr marL="457200" lvl="0" indent="0" algn="l" rtl="0">
              <a:lnSpc>
                <a:spcPct val="115000"/>
              </a:lnSpc>
              <a:spcBef>
                <a:spcPts val="0"/>
              </a:spcBef>
              <a:spcAft>
                <a:spcPts val="0"/>
              </a:spcAft>
              <a:buNone/>
            </a:pPr>
            <a:br>
              <a:rPr lang="en-US"/>
            </a:br>
            <a:endParaRPr>
              <a:solidFill>
                <a:schemeClr val="accent5"/>
              </a:solidFill>
            </a:endParaRPr>
          </a:p>
          <a:p>
            <a:pPr marL="457200" lvl="0" indent="0" algn="l" rtl="0">
              <a:lnSpc>
                <a:spcPct val="115000"/>
              </a:lnSpc>
              <a:spcBef>
                <a:spcPts val="0"/>
              </a:spcBef>
              <a:spcAft>
                <a:spcPts val="0"/>
              </a:spcAft>
              <a:buClr>
                <a:srgbClr val="000000"/>
              </a:buClr>
              <a:buSzPts val="3200"/>
              <a:buFont typeface="Arial"/>
              <a:buNone/>
            </a:pPr>
            <a:endParaRPr sz="3600" b="1"/>
          </a:p>
        </p:txBody>
      </p:sp>
      <p:sp>
        <p:nvSpPr>
          <p:cNvPr id="1231" name="Google Shape;1231;p180"/>
          <p:cNvSpPr txBox="1"/>
          <p:nvPr/>
        </p:nvSpPr>
        <p:spPr>
          <a:xfrm>
            <a:off x="756850" y="5196675"/>
            <a:ext cx="11152200" cy="2955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US" sz="3200">
                <a:solidFill>
                  <a:schemeClr val="dk1"/>
                </a:solidFill>
              </a:rPr>
              <a:t>授業に使う新しい言葉は以下のファイルにまとめています</a:t>
            </a:r>
            <a:endParaRPr sz="3200"/>
          </a:p>
          <a:p>
            <a:pPr marL="0" lvl="0" indent="0" algn="l" rtl="0">
              <a:lnSpc>
                <a:spcPct val="150000"/>
              </a:lnSpc>
              <a:spcBef>
                <a:spcPts val="0"/>
              </a:spcBef>
              <a:spcAft>
                <a:spcPts val="0"/>
              </a:spcAft>
              <a:buClr>
                <a:schemeClr val="dk1"/>
              </a:buClr>
              <a:buSzPts val="1100"/>
              <a:buFont typeface="Arial"/>
              <a:buNone/>
            </a:pPr>
            <a:r>
              <a:rPr lang="en-US" sz="3200" u="sng">
                <a:solidFill>
                  <a:schemeClr val="hlink"/>
                </a:solidFill>
                <a:hlinkClick r:id="rId3"/>
              </a:rPr>
              <a:t>03_新しい言葉</a:t>
            </a:r>
            <a:endParaRPr sz="3200"/>
          </a:p>
          <a:p>
            <a:pPr marL="0" lvl="0" indent="0" algn="l" rtl="0">
              <a:lnSpc>
                <a:spcPct val="150000"/>
              </a:lnSpc>
              <a:spcBef>
                <a:spcPts val="0"/>
              </a:spcBef>
              <a:spcAft>
                <a:spcPts val="0"/>
              </a:spcAft>
              <a:buClr>
                <a:schemeClr val="dk1"/>
              </a:buClr>
              <a:buSzPts val="1100"/>
              <a:buFont typeface="Arial"/>
              <a:buNone/>
            </a:pPr>
            <a:r>
              <a:rPr lang="en-US" sz="3200"/>
              <a:t>次の授業までに予習しておいてください。</a:t>
            </a:r>
            <a:endParaRPr sz="3200"/>
          </a:p>
          <a:p>
            <a:pPr marL="457200" lvl="0" indent="0" algn="l" rtl="0">
              <a:lnSpc>
                <a:spcPct val="150000"/>
              </a:lnSpc>
              <a:spcBef>
                <a:spcPts val="0"/>
              </a:spcBef>
              <a:spcAft>
                <a:spcPts val="0"/>
              </a:spcAft>
              <a:buNone/>
            </a:pPr>
            <a:endParaRPr sz="3600"/>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1235"/>
        <p:cNvGrpSpPr/>
        <p:nvPr/>
      </p:nvGrpSpPr>
      <p:grpSpPr>
        <a:xfrm>
          <a:off x="0" y="0"/>
          <a:ext cx="0" cy="0"/>
          <a:chOff x="0" y="0"/>
          <a:chExt cx="0" cy="0"/>
        </a:xfrm>
      </p:grpSpPr>
      <p:sp>
        <p:nvSpPr>
          <p:cNvPr id="1236" name="Google Shape;1236;p181"/>
          <p:cNvSpPr/>
          <p:nvPr/>
        </p:nvSpPr>
        <p:spPr>
          <a:xfrm>
            <a:off x="465990" y="3321050"/>
            <a:ext cx="12072900" cy="2578200"/>
          </a:xfrm>
          <a:prstGeom prst="rect">
            <a:avLst/>
          </a:prstGeom>
          <a:solidFill>
            <a:srgbClr val="FFFFFF">
              <a:alpha val="81570"/>
            </a:srgbClr>
          </a:solidFill>
          <a:ln>
            <a:noFill/>
          </a:ln>
          <a:effectLst>
            <a:outerShdw blurRad="355600" rotWithShape="0">
              <a:srgbClr val="000000">
                <a:alpha val="74900"/>
              </a:srgbClr>
            </a:outerShdw>
          </a:effectLst>
        </p:spPr>
        <p:txBody>
          <a:bodyPr spcFirstLastPara="1" wrap="square" lIns="355600" tIns="355600" rIns="355600" bIns="355600" anchor="ctr" anchorCtr="0">
            <a:noAutofit/>
          </a:bodyPr>
          <a:lstStyle/>
          <a:p>
            <a:pPr marL="0" marR="0" lvl="0" indent="0" algn="ctr" rtl="0">
              <a:lnSpc>
                <a:spcPct val="115000"/>
              </a:lnSpc>
              <a:spcBef>
                <a:spcPts val="0"/>
              </a:spcBef>
              <a:spcAft>
                <a:spcPts val="0"/>
              </a:spcAft>
              <a:buClr>
                <a:schemeClr val="accent5"/>
              </a:buClr>
              <a:buSzPts val="6000"/>
              <a:buFont typeface="Arial"/>
              <a:buNone/>
            </a:pPr>
            <a:r>
              <a:rPr lang="en-US" sz="5400">
                <a:solidFill>
                  <a:schemeClr val="accent5"/>
                </a:solidFill>
              </a:rPr>
              <a:t>今日の</a:t>
            </a:r>
            <a:r>
              <a:rPr lang="en-US" sz="5400" i="0" u="none" strike="noStrike" cap="none">
                <a:solidFill>
                  <a:schemeClr val="accent5"/>
                </a:solidFill>
              </a:rPr>
              <a:t>授業は終わりです</a:t>
            </a:r>
            <a:endParaRPr sz="5400" i="0" u="none" strike="noStrike" cap="none">
              <a:solidFill>
                <a:schemeClr val="accent5"/>
              </a:solidFill>
            </a:endParaRPr>
          </a:p>
          <a:p>
            <a:pPr marL="0" marR="0" lvl="0" indent="0" algn="ctr" rtl="0">
              <a:lnSpc>
                <a:spcPct val="115000"/>
              </a:lnSpc>
              <a:spcBef>
                <a:spcPts val="0"/>
              </a:spcBef>
              <a:spcAft>
                <a:spcPts val="0"/>
              </a:spcAft>
              <a:buClr>
                <a:schemeClr val="accent5"/>
              </a:buClr>
              <a:buSzPts val="6000"/>
              <a:buFont typeface="Arial"/>
              <a:buNone/>
            </a:pPr>
            <a:r>
              <a:rPr lang="en-US" sz="5400">
                <a:solidFill>
                  <a:schemeClr val="accent5"/>
                </a:solidFill>
              </a:rPr>
              <a:t>また会いましょう</a:t>
            </a:r>
            <a:endParaRPr sz="5400">
              <a:solidFill>
                <a:schemeClr val="accent5"/>
              </a:solidFill>
            </a:endParaRPr>
          </a:p>
        </p:txBody>
      </p:sp>
      <p:sp>
        <p:nvSpPr>
          <p:cNvPr id="1237" name="Google Shape;1237;p181"/>
          <p:cNvSpPr/>
          <p:nvPr/>
        </p:nvSpPr>
        <p:spPr>
          <a:xfrm>
            <a:off x="465990" y="6098147"/>
            <a:ext cx="12072900" cy="1384200"/>
          </a:xfrm>
          <a:prstGeom prst="rect">
            <a:avLst/>
          </a:prstGeom>
          <a:solidFill>
            <a:srgbClr val="FFFFFF">
              <a:alpha val="81570"/>
            </a:srgbClr>
          </a:solidFill>
          <a:ln>
            <a:noFill/>
          </a:ln>
          <a:effectLst>
            <a:outerShdw blurRad="355600" rotWithShape="0">
              <a:srgbClr val="000000">
                <a:alpha val="74900"/>
              </a:srgbClr>
            </a:outerShdw>
          </a:effectLst>
        </p:spPr>
        <p:txBody>
          <a:bodyPr spcFirstLastPara="1" wrap="square" lIns="241300" tIns="241300" rIns="241300" bIns="241300" anchor="t" anchorCtr="0">
            <a:noAutofit/>
          </a:bodyPr>
          <a:lstStyle/>
          <a:p>
            <a:pPr marL="0" marR="0" lvl="0" indent="0" algn="ctr" rtl="0">
              <a:lnSpc>
                <a:spcPct val="100000"/>
              </a:lnSpc>
              <a:spcBef>
                <a:spcPts val="0"/>
              </a:spcBef>
              <a:spcAft>
                <a:spcPts val="0"/>
              </a:spcAft>
              <a:buClr>
                <a:schemeClr val="accent5"/>
              </a:buClr>
              <a:buSzPts val="5300"/>
              <a:buFont typeface="Palatino"/>
              <a:buNone/>
            </a:pPr>
            <a:r>
              <a:rPr lang="en-US" sz="5300" i="1" u="none" strike="noStrike" cap="none">
                <a:solidFill>
                  <a:schemeClr val="accent5"/>
                </a:solidFill>
              </a:rPr>
              <a:t>Hẹn gặp lại</a:t>
            </a:r>
            <a:r>
              <a:rPr lang="en-US" sz="5300" i="1">
                <a:solidFill>
                  <a:schemeClr val="accent5"/>
                </a:solidFill>
              </a:rPr>
              <a:t> lần sau</a:t>
            </a:r>
            <a:endParaRPr sz="5300" i="1">
              <a:solidFill>
                <a:schemeClr val="accent5"/>
              </a:solidFill>
            </a:endParaRPr>
          </a:p>
          <a:p>
            <a:pPr marL="0" marR="0" lvl="0" indent="0" algn="ctr" rtl="0">
              <a:lnSpc>
                <a:spcPct val="100000"/>
              </a:lnSpc>
              <a:spcBef>
                <a:spcPts val="0"/>
              </a:spcBef>
              <a:spcAft>
                <a:spcPts val="0"/>
              </a:spcAft>
              <a:buClr>
                <a:schemeClr val="accent5"/>
              </a:buClr>
              <a:buSzPts val="5300"/>
              <a:buFont typeface="Palatino"/>
              <a:buNone/>
            </a:pPr>
            <a:endParaRPr sz="5300" i="1">
              <a:solidFill>
                <a:schemeClr val="accent5"/>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7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13</a:t>
            </a:fld>
            <a:endParaRPr/>
          </a:p>
        </p:txBody>
      </p:sp>
      <p:graphicFrame>
        <p:nvGraphicFramePr>
          <p:cNvPr id="441" name="Google Shape;441;p76"/>
          <p:cNvGraphicFramePr/>
          <p:nvPr/>
        </p:nvGraphicFramePr>
        <p:xfrm>
          <a:off x="558850" y="2289875"/>
          <a:ext cx="12073725" cy="61290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a:t>
                      </a:r>
                      <a:endParaRPr sz="3000" b="1"/>
                    </a:p>
                  </a:txBody>
                  <a:tcPr marL="91425" marR="91425" marT="91425" marB="91425">
                    <a:solidFill>
                      <a:srgbClr val="398CCE"/>
                    </a:solidFill>
                  </a:tcPr>
                </a:tc>
                <a:tc>
                  <a:txBody>
                    <a:bodyPr/>
                    <a:lstStyle/>
                    <a:p>
                      <a:pPr marL="0" lvl="0" indent="0" algn="ctr" rtl="0">
                        <a:spcBef>
                          <a:spcPts val="0"/>
                        </a:spcBef>
                        <a:spcAft>
                          <a:spcPts val="0"/>
                        </a:spcAft>
                        <a:buNone/>
                      </a:pPr>
                      <a:r>
                        <a:rPr lang="en-US" sz="3000" b="1">
                          <a:solidFill>
                            <a:schemeClr val="dk1"/>
                          </a:solidFill>
                        </a:rPr>
                        <a:t>意味（ベトナム語）</a:t>
                      </a:r>
                      <a:endParaRPr sz="3000" b="1"/>
                    </a:p>
                  </a:txBody>
                  <a:tcPr marL="91425" marR="91425" marT="91425" marB="91425">
                    <a:lnB w="9525" cap="flat" cmpd="sng">
                      <a:solidFill>
                        <a:srgbClr val="9E9E9E"/>
                      </a:solidFill>
                      <a:prstDash val="solid"/>
                      <a:round/>
                      <a:headEnd type="none" w="sm" len="sm"/>
                      <a:tailEnd type="none" w="sm" len="sm"/>
                    </a:lnB>
                    <a:solidFill>
                      <a:srgbClr val="398CCE"/>
                    </a:solidFill>
                  </a:tcPr>
                </a:tc>
                <a:tc>
                  <a:txBody>
                    <a:bodyPr/>
                    <a:lstStyle/>
                    <a:p>
                      <a:pPr marL="0" lvl="0" indent="0" algn="ctr" rtl="0">
                        <a:spcBef>
                          <a:spcPts val="0"/>
                        </a:spcBef>
                        <a:spcAft>
                          <a:spcPts val="0"/>
                        </a:spcAft>
                        <a:buClr>
                          <a:schemeClr val="dk1"/>
                        </a:buClr>
                        <a:buSzPts val="1100"/>
                        <a:buFont typeface="Arial"/>
                        <a:buNone/>
                      </a:pPr>
                      <a:r>
                        <a:rPr lang="en-US" sz="3000" b="1">
                          <a:solidFill>
                            <a:schemeClr val="dk1"/>
                          </a:solidFill>
                        </a:rPr>
                        <a:t>日本語</a:t>
                      </a:r>
                      <a:endParaRPr sz="3000" b="1"/>
                    </a:p>
                  </a:txBody>
                  <a:tcPr marL="91425" marR="91425" marT="91425" marB="91425">
                    <a:solidFill>
                      <a:srgbClr val="398CCE"/>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 8</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Tuyến đường, kênh</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Đối tác, đối phương</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10</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Tìm thấy, tìm ra</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11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Trình tự, thứ tự</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12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Quy ước</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13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Cần, cần thiết</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14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Giao thức</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bl>
          </a:graphicData>
        </a:graphic>
      </p:graphicFrame>
      <p:sp>
        <p:nvSpPr>
          <p:cNvPr id="442" name="Google Shape;442;p7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lnSpc>
                <a:spcPct val="100000"/>
              </a:lnSpc>
              <a:spcBef>
                <a:spcPts val="0"/>
              </a:spcBef>
              <a:spcAft>
                <a:spcPts val="0"/>
              </a:spcAft>
              <a:buClr>
                <a:srgbClr val="C63024"/>
              </a:buClr>
              <a:buSzPct val="100000"/>
              <a:buFont typeface="Arial"/>
              <a:buNone/>
            </a:pPr>
            <a:r>
              <a:rPr lang="en-US"/>
              <a:t>新しい言葉の意味を覚えましょう</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7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448" name="Google Shape;448;p7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14</a:t>
            </a:fld>
            <a:endParaRPr/>
          </a:p>
        </p:txBody>
      </p:sp>
      <p:sp>
        <p:nvSpPr>
          <p:cNvPr id="449" name="Google Shape;449;p77"/>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chemeClr val="accent5"/>
                </a:solidFill>
                <a:latin typeface="Arial"/>
                <a:ea typeface="Arial"/>
                <a:cs typeface="Arial"/>
                <a:sym typeface="Arial"/>
              </a:rPr>
              <a:t>文章を作って</a:t>
            </a:r>
            <a:r>
              <a:rPr lang="en-US" sz="6400" b="0" i="0" u="none" strike="noStrike" cap="none">
                <a:solidFill>
                  <a:srgbClr val="000000"/>
                </a:solidFill>
                <a:latin typeface="Arial"/>
                <a:ea typeface="Arial"/>
                <a:cs typeface="Arial"/>
                <a:sym typeface="Arial"/>
              </a:rPr>
              <a:t>みましょう</a:t>
            </a:r>
            <a:endParaRPr/>
          </a:p>
        </p:txBody>
      </p:sp>
      <p:pic>
        <p:nvPicPr>
          <p:cNvPr id="450" name="Google Shape;450;p77"/>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78"/>
          <p:cNvSpPr txBox="1"/>
          <p:nvPr/>
        </p:nvSpPr>
        <p:spPr>
          <a:xfrm>
            <a:off x="833896" y="2610581"/>
            <a:ext cx="11099700" cy="2824800"/>
          </a:xfrm>
          <a:prstGeom prst="rect">
            <a:avLst/>
          </a:prstGeom>
          <a:noFill/>
          <a:ln>
            <a:noFill/>
          </a:ln>
        </p:spPr>
        <p:txBody>
          <a:bodyPr spcFirstLastPara="1" wrap="square" lIns="50800" tIns="50800" rIns="50800" bIns="50800" anchor="ctr" anchorCtr="0">
            <a:normAutofit lnSpcReduction="10000"/>
          </a:bodyPr>
          <a:lstStyle/>
          <a:p>
            <a:pPr marL="508000" marR="0" lvl="0" indent="-546100" algn="l" rtl="0">
              <a:lnSpc>
                <a:spcPct val="150000"/>
              </a:lnSpc>
              <a:spcBef>
                <a:spcPts val="0"/>
              </a:spcBef>
              <a:spcAft>
                <a:spcPts val="0"/>
              </a:spcAft>
              <a:buClr>
                <a:srgbClr val="000000"/>
              </a:buClr>
              <a:buSzPts val="4000"/>
              <a:buFont typeface="Arial"/>
              <a:buAutoNum type="arabicPeriod"/>
            </a:pPr>
            <a:r>
              <a:rPr lang="en-US" sz="4000"/>
              <a:t>新しい言葉</a:t>
            </a:r>
            <a:r>
              <a:rPr lang="en-US" sz="4000" b="0" i="0" u="none" strike="noStrike" cap="none">
                <a:solidFill>
                  <a:srgbClr val="000000"/>
                </a:solidFill>
                <a:latin typeface="Arial"/>
                <a:ea typeface="Arial"/>
                <a:cs typeface="Arial"/>
                <a:sym typeface="Arial"/>
              </a:rPr>
              <a:t>から好きな言葉を選びます。</a:t>
            </a:r>
            <a:endParaRPr sz="4000"/>
          </a:p>
          <a:p>
            <a:pPr marL="508000" marR="0" lvl="0" indent="-546100" algn="l" rtl="0">
              <a:lnSpc>
                <a:spcPct val="150000"/>
              </a:lnSpc>
              <a:spcBef>
                <a:spcPts val="0"/>
              </a:spcBef>
              <a:spcAft>
                <a:spcPts val="0"/>
              </a:spcAft>
              <a:buClr>
                <a:schemeClr val="accent5"/>
              </a:buClr>
              <a:buSzPts val="4000"/>
              <a:buFont typeface="Arial"/>
              <a:buAutoNum type="arabicPeriod"/>
            </a:pPr>
            <a:r>
              <a:rPr lang="en-US" sz="4000" b="0" i="0" u="none" strike="noStrike" cap="none">
                <a:solidFill>
                  <a:schemeClr val="accent5"/>
                </a:solidFill>
                <a:latin typeface="Arial"/>
                <a:ea typeface="Arial"/>
                <a:cs typeface="Arial"/>
                <a:sym typeface="Arial"/>
              </a:rPr>
              <a:t>二文以上の</a:t>
            </a:r>
            <a:r>
              <a:rPr lang="en-US" sz="4000" b="0" i="0" u="none" strike="noStrike" cap="none">
                <a:solidFill>
                  <a:srgbClr val="000000"/>
                </a:solidFill>
                <a:latin typeface="Arial"/>
                <a:ea typeface="Arial"/>
                <a:cs typeface="Arial"/>
                <a:sym typeface="Arial"/>
              </a:rPr>
              <a:t>日本語の文章を作成します。</a:t>
            </a:r>
            <a:endParaRPr sz="4000"/>
          </a:p>
          <a:p>
            <a:pPr marL="508000" marR="0" lvl="0" indent="-546100" algn="l" rtl="0">
              <a:lnSpc>
                <a:spcPct val="150000"/>
              </a:lnSpc>
              <a:spcBef>
                <a:spcPts val="0"/>
              </a:spcBef>
              <a:spcAft>
                <a:spcPts val="0"/>
              </a:spcAft>
              <a:buClr>
                <a:srgbClr val="000000"/>
              </a:buClr>
              <a:buSzPts val="4000"/>
              <a:buFont typeface="Arial"/>
              <a:buAutoNum type="arabicPeriod"/>
            </a:pPr>
            <a:r>
              <a:rPr lang="en-US" sz="4000" b="0" i="0" u="none" strike="noStrike" cap="none">
                <a:solidFill>
                  <a:srgbClr val="000000"/>
                </a:solidFill>
                <a:latin typeface="Arial"/>
                <a:ea typeface="Arial"/>
                <a:cs typeface="Arial"/>
                <a:sym typeface="Arial"/>
              </a:rPr>
              <a:t>作成した文章をチャットワークで送ります。</a:t>
            </a:r>
            <a:endParaRPr sz="4000"/>
          </a:p>
        </p:txBody>
      </p:sp>
      <p:sp>
        <p:nvSpPr>
          <p:cNvPr id="456" name="Google Shape;456;p7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15</a:t>
            </a:fld>
            <a:endParaRPr/>
          </a:p>
        </p:txBody>
      </p:sp>
      <p:sp>
        <p:nvSpPr>
          <p:cNvPr id="457" name="Google Shape;457;p7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pic>
        <p:nvPicPr>
          <p:cNvPr id="458" name="Google Shape;458;p78"/>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7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通信プロトコル</a:t>
            </a:r>
            <a:endParaRPr/>
          </a:p>
        </p:txBody>
      </p:sp>
      <p:sp>
        <p:nvSpPr>
          <p:cNvPr id="464" name="Google Shape;464;p7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16</a:t>
            </a:fld>
            <a:endParaRPr/>
          </a:p>
        </p:txBody>
      </p:sp>
      <p:sp>
        <p:nvSpPr>
          <p:cNvPr id="465" name="Google Shape;465;p79"/>
          <p:cNvSpPr txBox="1"/>
          <p:nvPr/>
        </p:nvSpPr>
        <p:spPr>
          <a:xfrm>
            <a:off x="730800" y="2588925"/>
            <a:ext cx="11986500" cy="6808200"/>
          </a:xfrm>
          <a:prstGeom prst="rect">
            <a:avLst/>
          </a:prstGeom>
          <a:noFill/>
          <a:ln>
            <a:noFill/>
          </a:ln>
        </p:spPr>
        <p:txBody>
          <a:bodyPr spcFirstLastPara="1" wrap="square" lIns="50800" tIns="50800" rIns="50800" bIns="50800" anchor="t" anchorCtr="0">
            <a:normAutofit/>
          </a:bodyPr>
          <a:lstStyle/>
          <a:p>
            <a:pPr marL="0" marR="0" lvl="0" indent="0" algn="just" rtl="0">
              <a:lnSpc>
                <a:spcPct val="150000"/>
              </a:lnSpc>
              <a:spcBef>
                <a:spcPts val="0"/>
              </a:spcBef>
              <a:spcAft>
                <a:spcPts val="0"/>
              </a:spcAft>
              <a:buClr>
                <a:srgbClr val="000000"/>
              </a:buClr>
              <a:buSzPts val="2640"/>
              <a:buFont typeface="Arial"/>
              <a:buNone/>
            </a:pPr>
            <a:r>
              <a:rPr lang="en-US" sz="3000" b="1">
                <a:solidFill>
                  <a:schemeClr val="dk1"/>
                </a:solidFill>
              </a:rPr>
              <a:t>離れた場所にあるコンピュータ同士が、ネットワークを使って</a:t>
            </a:r>
            <a:endParaRPr sz="3000" b="1">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000" b="1">
                <a:solidFill>
                  <a:schemeClr val="dk1"/>
                </a:solidFill>
              </a:rPr>
              <a:t>通信をするには、あらかじめ、どのような経路や通信を使うか、</a:t>
            </a:r>
            <a:endParaRPr sz="3000" b="1">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000" b="1">
                <a:solidFill>
                  <a:schemeClr val="dk1"/>
                </a:solidFill>
              </a:rPr>
              <a:t>どのように通信相手を見つけ、どのような手順で通信するかと</a:t>
            </a:r>
            <a:endParaRPr sz="3000" b="1">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000" b="1">
                <a:solidFill>
                  <a:schemeClr val="dk1"/>
                </a:solidFill>
              </a:rPr>
              <a:t>いった、約束事が必要です。</a:t>
            </a:r>
            <a:endParaRPr sz="3000" b="1">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000">
                <a:solidFill>
                  <a:schemeClr val="dk1"/>
                </a:solidFill>
              </a:rPr>
              <a:t>この約束事を通信プロトコル、または単にプロトコルといいます。</a:t>
            </a:r>
            <a:endParaRPr sz="3000">
              <a:solidFill>
                <a:schemeClr val="dk1"/>
              </a:solidFill>
            </a:endParaRPr>
          </a:p>
          <a:p>
            <a:pPr marL="0" lvl="0" indent="0" algn="l" rtl="0">
              <a:spcBef>
                <a:spcPts val="0"/>
              </a:spcBef>
              <a:spcAft>
                <a:spcPts val="0"/>
              </a:spcAft>
              <a:buClr>
                <a:schemeClr val="dk1"/>
              </a:buClr>
              <a:buSzPts val="1100"/>
              <a:buFont typeface="Arial"/>
              <a:buNone/>
            </a:pPr>
            <a:endParaRPr sz="3200"/>
          </a:p>
          <a:p>
            <a:pPr marL="0" lvl="0" indent="0" algn="l" rtl="0">
              <a:spcBef>
                <a:spcPts val="0"/>
              </a:spcBef>
              <a:spcAft>
                <a:spcPts val="0"/>
              </a:spcAft>
              <a:buClr>
                <a:schemeClr val="dk1"/>
              </a:buClr>
              <a:buSzPts val="1100"/>
              <a:buFont typeface="Arial"/>
              <a:buNone/>
            </a:pPr>
            <a:endParaRPr sz="2800"/>
          </a:p>
        </p:txBody>
      </p:sp>
      <p:pic>
        <p:nvPicPr>
          <p:cNvPr id="466" name="Google Shape;466;p79"/>
          <p:cNvPicPr preferRelativeResize="0"/>
          <p:nvPr/>
        </p:nvPicPr>
        <p:blipFill rotWithShape="1">
          <a:blip r:embed="rId3">
            <a:alphaModFix/>
          </a:blip>
          <a:srcRect l="2085" t="2901" r="4822" b="44430"/>
          <a:stretch/>
        </p:blipFill>
        <p:spPr>
          <a:xfrm>
            <a:off x="896175" y="6214575"/>
            <a:ext cx="11372926" cy="2737925"/>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8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472" name="Google Shape;472;p80"/>
          <p:cNvSpPr txBox="1">
            <a:spLocks noGrp="1"/>
          </p:cNvSpPr>
          <p:nvPr>
            <p:ph type="body" idx="1"/>
          </p:nvPr>
        </p:nvSpPr>
        <p:spPr>
          <a:xfrm>
            <a:off x="870825" y="2114550"/>
            <a:ext cx="79791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〜Vるには　Để làm 〜</a:t>
            </a:r>
            <a:endParaRPr b="1"/>
          </a:p>
          <a:p>
            <a:pPr marL="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473" name="Google Shape;473;p8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17</a:t>
            </a:fld>
            <a:endParaRPr/>
          </a:p>
        </p:txBody>
      </p:sp>
      <p:sp>
        <p:nvSpPr>
          <p:cNvPr id="474" name="Google Shape;474;p80"/>
          <p:cNvSpPr txBox="1"/>
          <p:nvPr/>
        </p:nvSpPr>
        <p:spPr>
          <a:xfrm>
            <a:off x="1609000" y="6019000"/>
            <a:ext cx="11108400" cy="19086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400">
                <a:solidFill>
                  <a:schemeClr val="dk1"/>
                </a:solidFill>
              </a:rPr>
              <a:t>日本語が上手になるにはどうしたら良いですか</a:t>
            </a:r>
            <a:endParaRPr sz="2400">
              <a:solidFill>
                <a:schemeClr val="dk1"/>
              </a:solidFill>
            </a:endParaRPr>
          </a:p>
          <a:p>
            <a:pPr marL="0" lvl="0" indent="0" algn="l" rtl="0">
              <a:spcBef>
                <a:spcPts val="2400"/>
              </a:spcBef>
              <a:spcAft>
                <a:spcPts val="0"/>
              </a:spcAft>
              <a:buNone/>
            </a:pPr>
            <a:r>
              <a:rPr lang="en-US" sz="2400">
                <a:solidFill>
                  <a:schemeClr val="dk1"/>
                </a:solidFill>
              </a:rPr>
              <a:t>コンサートに行くにはバスが便利です</a:t>
            </a:r>
            <a:endParaRPr sz="2400">
              <a:solidFill>
                <a:schemeClr val="dk1"/>
              </a:solidFill>
            </a:endParaRPr>
          </a:p>
          <a:p>
            <a:pPr marL="0" lvl="0" indent="0" algn="l" rtl="0">
              <a:spcBef>
                <a:spcPts val="2400"/>
              </a:spcBef>
              <a:spcAft>
                <a:spcPts val="0"/>
              </a:spcAft>
              <a:buNone/>
            </a:pPr>
            <a:r>
              <a:rPr lang="en-US" sz="2400">
                <a:solidFill>
                  <a:schemeClr val="dk1"/>
                </a:solidFill>
              </a:rPr>
              <a:t>東京で暮らすには一ヶ月最低10万円が必要です</a:t>
            </a:r>
            <a:endParaRPr sz="2400">
              <a:solidFill>
                <a:schemeClr val="dk1"/>
              </a:solidFill>
            </a:endParaRPr>
          </a:p>
        </p:txBody>
      </p:sp>
      <p:sp>
        <p:nvSpPr>
          <p:cNvPr id="475" name="Google Shape;475;p80"/>
          <p:cNvSpPr txBox="1"/>
          <p:nvPr/>
        </p:nvSpPr>
        <p:spPr>
          <a:xfrm>
            <a:off x="1458350" y="3614900"/>
            <a:ext cx="10931400" cy="10467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800" b="1">
                <a:solidFill>
                  <a:schemeClr val="dk1"/>
                </a:solidFill>
              </a:rPr>
              <a:t>意味：</a:t>
            </a:r>
            <a:r>
              <a:rPr lang="en-US" sz="2800">
                <a:solidFill>
                  <a:schemeClr val="dk1"/>
                </a:solidFill>
                <a:highlight>
                  <a:srgbClr val="FFFFFF"/>
                </a:highlight>
              </a:rPr>
              <a:t>Diễn tả mục tiêu, mục đích nào đó, theo sau là lời giải thích hay các bước cần thiết để đạt mục tiêu đó.</a:t>
            </a:r>
            <a:endParaRPr sz="2800" b="1">
              <a:solidFill>
                <a:schemeClr val="dk1"/>
              </a:solidFill>
            </a:endParaRPr>
          </a:p>
        </p:txBody>
      </p:sp>
      <p:sp>
        <p:nvSpPr>
          <p:cNvPr id="476" name="Google Shape;476;p80"/>
          <p:cNvSpPr txBox="1"/>
          <p:nvPr/>
        </p:nvSpPr>
        <p:spPr>
          <a:xfrm>
            <a:off x="1533675" y="5297050"/>
            <a:ext cx="1619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使い方：</a:t>
            </a:r>
            <a:endParaRPr sz="2800" b="1"/>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81"/>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482" name="Google Shape;482;p81"/>
          <p:cNvSpPr txBox="1">
            <a:spLocks noGrp="1"/>
          </p:cNvSpPr>
          <p:nvPr>
            <p:ph type="body" idx="1"/>
          </p:nvPr>
        </p:nvSpPr>
        <p:spPr>
          <a:xfrm>
            <a:off x="794625" y="2190750"/>
            <a:ext cx="79791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〜が必要 			Cần thiết/Cần〜 </a:t>
            </a:r>
            <a:endParaRPr b="1"/>
          </a:p>
          <a:p>
            <a:pPr marL="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483" name="Google Shape;483;p8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18</a:t>
            </a:fld>
            <a:endParaRPr/>
          </a:p>
        </p:txBody>
      </p:sp>
      <p:sp>
        <p:nvSpPr>
          <p:cNvPr id="484" name="Google Shape;484;p81"/>
          <p:cNvSpPr txBox="1"/>
          <p:nvPr/>
        </p:nvSpPr>
        <p:spPr>
          <a:xfrm>
            <a:off x="1457475" y="4792313"/>
            <a:ext cx="11108400" cy="19086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400">
                <a:solidFill>
                  <a:schemeClr val="dk1"/>
                </a:solidFill>
              </a:rPr>
              <a:t>考える時間が必要です　</a:t>
            </a:r>
            <a:endParaRPr sz="2400">
              <a:solidFill>
                <a:schemeClr val="dk1"/>
              </a:solidFill>
            </a:endParaRPr>
          </a:p>
          <a:p>
            <a:pPr marL="0" lvl="0" indent="0" algn="l" rtl="0">
              <a:spcBef>
                <a:spcPts val="2400"/>
              </a:spcBef>
              <a:spcAft>
                <a:spcPts val="0"/>
              </a:spcAft>
              <a:buNone/>
            </a:pPr>
            <a:r>
              <a:rPr lang="en-US" sz="2400">
                <a:solidFill>
                  <a:schemeClr val="dk1"/>
                </a:solidFill>
              </a:rPr>
              <a:t>東京で暮らすには一ヶ月最低10万円が必要です</a:t>
            </a:r>
            <a:endParaRPr sz="2400">
              <a:solidFill>
                <a:schemeClr val="dk1"/>
              </a:solidFill>
            </a:endParaRPr>
          </a:p>
          <a:p>
            <a:pPr marL="0" lvl="0" indent="0" algn="l" rtl="0">
              <a:spcBef>
                <a:spcPts val="2400"/>
              </a:spcBef>
              <a:spcAft>
                <a:spcPts val="0"/>
              </a:spcAft>
              <a:buNone/>
            </a:pPr>
            <a:r>
              <a:rPr lang="en-US" sz="2400">
                <a:solidFill>
                  <a:schemeClr val="dk1"/>
                </a:solidFill>
              </a:rPr>
              <a:t>成功するためには努力が必要です</a:t>
            </a:r>
            <a:endParaRPr sz="2400">
              <a:solidFill>
                <a:schemeClr val="dk1"/>
              </a:solidFill>
            </a:endParaRPr>
          </a:p>
        </p:txBody>
      </p:sp>
      <p:sp>
        <p:nvSpPr>
          <p:cNvPr id="485" name="Google Shape;485;p81"/>
          <p:cNvSpPr txBox="1"/>
          <p:nvPr/>
        </p:nvSpPr>
        <p:spPr>
          <a:xfrm>
            <a:off x="1382150" y="3386300"/>
            <a:ext cx="10931400" cy="6156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800" b="1">
                <a:solidFill>
                  <a:schemeClr val="dk1"/>
                </a:solidFill>
              </a:rPr>
              <a:t>意味：</a:t>
            </a:r>
            <a:r>
              <a:rPr lang="en-US" sz="2800">
                <a:solidFill>
                  <a:schemeClr val="dk1"/>
                </a:solidFill>
                <a:highlight>
                  <a:srgbClr val="FFFFFF"/>
                </a:highlight>
              </a:rPr>
              <a:t>Dùng khi muốn diễn tả ý cái gì đó, vật gì đó là cần thiết</a:t>
            </a:r>
            <a:endParaRPr sz="2800">
              <a:solidFill>
                <a:schemeClr val="dk1"/>
              </a:solidFill>
            </a:endParaRPr>
          </a:p>
        </p:txBody>
      </p:sp>
      <p:sp>
        <p:nvSpPr>
          <p:cNvPr id="486" name="Google Shape;486;p81"/>
          <p:cNvSpPr txBox="1"/>
          <p:nvPr/>
        </p:nvSpPr>
        <p:spPr>
          <a:xfrm>
            <a:off x="1457475" y="4173313"/>
            <a:ext cx="1619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使い方：</a:t>
            </a:r>
            <a:endParaRPr sz="2800" b="1"/>
          </a:p>
        </p:txBody>
      </p:sp>
      <p:sp>
        <p:nvSpPr>
          <p:cNvPr id="487" name="Google Shape;487;p81"/>
          <p:cNvSpPr txBox="1"/>
          <p:nvPr/>
        </p:nvSpPr>
        <p:spPr>
          <a:xfrm>
            <a:off x="1457475" y="6905350"/>
            <a:ext cx="8577600" cy="246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※注意</a:t>
            </a:r>
            <a:endParaRPr sz="2800" b="1"/>
          </a:p>
          <a:p>
            <a:pPr marL="0" lvl="0" indent="0" algn="l" rtl="0">
              <a:spcBef>
                <a:spcPts val="0"/>
              </a:spcBef>
              <a:spcAft>
                <a:spcPts val="0"/>
              </a:spcAft>
              <a:buNone/>
            </a:pPr>
            <a:r>
              <a:rPr lang="en-US" sz="2400" b="1"/>
              <a:t>N＋必要です</a:t>
            </a:r>
            <a:endParaRPr sz="2400" b="1"/>
          </a:p>
          <a:p>
            <a:pPr marL="0" lvl="0" indent="0" algn="l" rtl="0">
              <a:spcBef>
                <a:spcPts val="0"/>
              </a:spcBef>
              <a:spcAft>
                <a:spcPts val="0"/>
              </a:spcAft>
              <a:buNone/>
            </a:pPr>
            <a:r>
              <a:rPr lang="en-US" sz="2400"/>
              <a:t>成功するためには努力が必要です</a:t>
            </a:r>
            <a:endParaRPr sz="2400"/>
          </a:p>
          <a:p>
            <a:pPr marL="0" lvl="0" indent="0" algn="l" rtl="0">
              <a:spcBef>
                <a:spcPts val="0"/>
              </a:spcBef>
              <a:spcAft>
                <a:spcPts val="0"/>
              </a:spcAft>
              <a:buNone/>
            </a:pPr>
            <a:endParaRPr sz="2400" b="1"/>
          </a:p>
          <a:p>
            <a:pPr marL="0" lvl="0" indent="0" algn="l" rtl="0">
              <a:spcBef>
                <a:spcPts val="0"/>
              </a:spcBef>
              <a:spcAft>
                <a:spcPts val="0"/>
              </a:spcAft>
              <a:buNone/>
            </a:pPr>
            <a:r>
              <a:rPr lang="en-US" sz="2400" b="1"/>
              <a:t>V＋必要がある</a:t>
            </a:r>
            <a:endParaRPr sz="2400" b="1"/>
          </a:p>
          <a:p>
            <a:pPr marL="0" lvl="0" indent="0" algn="l" rtl="0">
              <a:spcBef>
                <a:spcPts val="0"/>
              </a:spcBef>
              <a:spcAft>
                <a:spcPts val="0"/>
              </a:spcAft>
              <a:buNone/>
            </a:pPr>
            <a:r>
              <a:rPr lang="en-US" sz="2400"/>
              <a:t>成功するためにはもっと努力する必要があります</a:t>
            </a:r>
            <a:endParaRPr sz="24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82"/>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493" name="Google Shape;493;p82"/>
          <p:cNvSpPr txBox="1">
            <a:spLocks noGrp="1"/>
          </p:cNvSpPr>
          <p:nvPr>
            <p:ph type="body" idx="1"/>
          </p:nvPr>
        </p:nvSpPr>
        <p:spPr>
          <a:xfrm>
            <a:off x="642225" y="2190750"/>
            <a:ext cx="118467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どのような〜/どのように〜　Nào/Như thế nào</a:t>
            </a:r>
            <a:endParaRPr/>
          </a:p>
          <a:p>
            <a:pPr marL="45720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494" name="Google Shape;494;p8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19</a:t>
            </a:fld>
            <a:endParaRPr/>
          </a:p>
        </p:txBody>
      </p:sp>
      <p:sp>
        <p:nvSpPr>
          <p:cNvPr id="495" name="Google Shape;495;p82"/>
          <p:cNvSpPr txBox="1"/>
          <p:nvPr/>
        </p:nvSpPr>
        <p:spPr>
          <a:xfrm>
            <a:off x="1417175" y="4160800"/>
            <a:ext cx="11108400" cy="28323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800">
                <a:solidFill>
                  <a:schemeClr val="dk1"/>
                </a:solidFill>
              </a:rPr>
              <a:t>どのような＋</a:t>
            </a:r>
            <a:r>
              <a:rPr lang="en-US" sz="2800" b="1">
                <a:solidFill>
                  <a:schemeClr val="dk1"/>
                </a:solidFill>
              </a:rPr>
              <a:t>N  </a:t>
            </a:r>
            <a:endParaRPr sz="2800" b="1">
              <a:solidFill>
                <a:schemeClr val="dk1"/>
              </a:solidFill>
            </a:endParaRPr>
          </a:p>
          <a:p>
            <a:pPr marL="0" lvl="0" indent="0" algn="l" rtl="0">
              <a:spcBef>
                <a:spcPts val="2400"/>
              </a:spcBef>
              <a:spcAft>
                <a:spcPts val="0"/>
              </a:spcAft>
              <a:buNone/>
            </a:pPr>
            <a:r>
              <a:rPr lang="en-US" sz="2800">
                <a:solidFill>
                  <a:schemeClr val="dk1"/>
                </a:solidFill>
              </a:rPr>
              <a:t>どのように＋</a:t>
            </a:r>
            <a:r>
              <a:rPr lang="en-US" sz="2800" b="1">
                <a:solidFill>
                  <a:schemeClr val="dk1"/>
                </a:solidFill>
              </a:rPr>
              <a:t>V</a:t>
            </a:r>
            <a:endParaRPr sz="2800" b="1">
              <a:solidFill>
                <a:schemeClr val="dk1"/>
              </a:solidFill>
            </a:endParaRPr>
          </a:p>
          <a:p>
            <a:pPr marL="0" lvl="0" indent="0" algn="l" rtl="0">
              <a:spcBef>
                <a:spcPts val="2400"/>
              </a:spcBef>
              <a:spcAft>
                <a:spcPts val="0"/>
              </a:spcAft>
              <a:buNone/>
            </a:pPr>
            <a:r>
              <a:rPr lang="en-US" sz="2800">
                <a:solidFill>
                  <a:schemeClr val="dk1"/>
                </a:solidFill>
              </a:rPr>
              <a:t>例文：どのような人</a:t>
            </a:r>
            <a:endParaRPr sz="2800">
              <a:solidFill>
                <a:schemeClr val="dk1"/>
              </a:solidFill>
            </a:endParaRPr>
          </a:p>
          <a:p>
            <a:pPr marL="0" lvl="0" indent="0" algn="l" rtl="0">
              <a:spcBef>
                <a:spcPts val="2400"/>
              </a:spcBef>
              <a:spcAft>
                <a:spcPts val="0"/>
              </a:spcAft>
              <a:buNone/>
            </a:pPr>
            <a:r>
              <a:rPr lang="en-US" sz="2800">
                <a:solidFill>
                  <a:schemeClr val="dk1"/>
                </a:solidFill>
              </a:rPr>
              <a:t>　　　どのようにしますか</a:t>
            </a:r>
            <a:endParaRPr sz="2400">
              <a:solidFill>
                <a:schemeClr val="dk1"/>
              </a:solidFill>
            </a:endParaRPr>
          </a:p>
        </p:txBody>
      </p:sp>
      <p:sp>
        <p:nvSpPr>
          <p:cNvPr id="496" name="Google Shape;496;p82"/>
          <p:cNvSpPr txBox="1"/>
          <p:nvPr/>
        </p:nvSpPr>
        <p:spPr>
          <a:xfrm>
            <a:off x="1305075" y="3545200"/>
            <a:ext cx="1619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使い方：</a:t>
            </a:r>
            <a:endParaRPr sz="2800" b="1"/>
          </a:p>
        </p:txBody>
      </p:sp>
      <p:sp>
        <p:nvSpPr>
          <p:cNvPr id="497" name="Google Shape;497;p82"/>
          <p:cNvSpPr txBox="1"/>
          <p:nvPr/>
        </p:nvSpPr>
        <p:spPr>
          <a:xfrm>
            <a:off x="1507250" y="7367575"/>
            <a:ext cx="10439100" cy="6156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2400"/>
              </a:spcBef>
              <a:spcAft>
                <a:spcPts val="0"/>
              </a:spcAft>
              <a:buClr>
                <a:schemeClr val="dk1"/>
              </a:buClr>
              <a:buSzPts val="1100"/>
              <a:buFont typeface="Arial"/>
              <a:buNone/>
            </a:pPr>
            <a:r>
              <a:rPr lang="en-US" sz="2800" b="1">
                <a:solidFill>
                  <a:schemeClr val="dk1"/>
                </a:solidFill>
              </a:rPr>
              <a:t>類似表現</a:t>
            </a:r>
            <a:r>
              <a:rPr lang="en-US" sz="2800">
                <a:solidFill>
                  <a:schemeClr val="dk1"/>
                </a:solidFill>
              </a:rPr>
              <a:t>：どんな、どういう</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66"/>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sz="6400" b="1" i="0" u="none" strike="noStrike" cap="none">
                <a:solidFill>
                  <a:srgbClr val="C63024"/>
                </a:solidFill>
              </a:rPr>
              <a:t>目的と目標</a:t>
            </a:r>
            <a:endParaRPr b="1"/>
          </a:p>
        </p:txBody>
      </p:sp>
      <p:sp>
        <p:nvSpPr>
          <p:cNvPr id="369" name="Google Shape;369;p66"/>
          <p:cNvSpPr txBox="1">
            <a:spLocks noGrp="1"/>
          </p:cNvSpPr>
          <p:nvPr>
            <p:ph type="body" idx="1"/>
          </p:nvPr>
        </p:nvSpPr>
        <p:spPr>
          <a:xfrm>
            <a:off x="952500" y="2292040"/>
            <a:ext cx="11099700" cy="6574500"/>
          </a:xfrm>
          <a:prstGeom prst="rect">
            <a:avLst/>
          </a:prstGeom>
          <a:noFill/>
          <a:ln>
            <a:noFill/>
          </a:ln>
        </p:spPr>
        <p:txBody>
          <a:bodyPr spcFirstLastPara="1" wrap="square" lIns="50800" tIns="50800" rIns="50800" bIns="50800" anchor="t" anchorCtr="0">
            <a:noAutofit/>
          </a:bodyPr>
          <a:lstStyle/>
          <a:p>
            <a:pPr marL="0" lvl="0" indent="0" algn="l" rtl="0">
              <a:lnSpc>
                <a:spcPct val="110000"/>
              </a:lnSpc>
              <a:spcBef>
                <a:spcPts val="0"/>
              </a:spcBef>
              <a:spcAft>
                <a:spcPts val="0"/>
              </a:spcAft>
              <a:buClr>
                <a:srgbClr val="000000"/>
              </a:buClr>
              <a:buSzPts val="3200"/>
              <a:buFont typeface="Arial"/>
              <a:buNone/>
            </a:pPr>
            <a:r>
              <a:rPr lang="en-US" b="1"/>
              <a:t>目的</a:t>
            </a:r>
            <a:endParaRPr b="1"/>
          </a:p>
          <a:p>
            <a:pPr marL="1333500" lvl="2" indent="-444500" algn="l" rtl="0">
              <a:lnSpc>
                <a:spcPct val="60000"/>
              </a:lnSpc>
              <a:spcBef>
                <a:spcPts val="2400"/>
              </a:spcBef>
              <a:spcAft>
                <a:spcPts val="0"/>
              </a:spcAft>
              <a:buClr>
                <a:srgbClr val="000000"/>
              </a:buClr>
              <a:buSzPts val="2560"/>
              <a:buFont typeface="Arial"/>
              <a:buChar char="•"/>
            </a:pPr>
            <a:r>
              <a:rPr lang="en-US"/>
              <a:t>FEの内容</a:t>
            </a:r>
            <a:r>
              <a:rPr lang="en-US" sz="3200" b="0" i="0" u="none" strike="noStrike" cap="none">
                <a:solidFill>
                  <a:srgbClr val="000000"/>
                </a:solidFill>
                <a:latin typeface="Arial"/>
                <a:ea typeface="Arial"/>
                <a:cs typeface="Arial"/>
                <a:sym typeface="Arial"/>
              </a:rPr>
              <a:t>を理解する</a:t>
            </a:r>
            <a:endParaRPr/>
          </a:p>
          <a:p>
            <a:pPr marL="1333500" lvl="2" indent="-444500" algn="l" rtl="0">
              <a:lnSpc>
                <a:spcPct val="60000"/>
              </a:lnSpc>
              <a:spcBef>
                <a:spcPts val="2400"/>
              </a:spcBef>
              <a:spcAft>
                <a:spcPts val="0"/>
              </a:spcAft>
              <a:buClr>
                <a:srgbClr val="000000"/>
              </a:buClr>
              <a:buSzPts val="2560"/>
              <a:buFont typeface="Arial"/>
              <a:buChar char="•"/>
            </a:pPr>
            <a:r>
              <a:rPr lang="en-US"/>
              <a:t>専門用語を使った日本語の文章を理解する</a:t>
            </a:r>
            <a:endParaRPr/>
          </a:p>
          <a:p>
            <a:pPr marL="0" lvl="0" indent="0" algn="l" rtl="0">
              <a:lnSpc>
                <a:spcPct val="100000"/>
              </a:lnSpc>
              <a:spcBef>
                <a:spcPts val="2400"/>
              </a:spcBef>
              <a:spcAft>
                <a:spcPts val="0"/>
              </a:spcAft>
              <a:buClr>
                <a:srgbClr val="000000"/>
              </a:buClr>
              <a:buSzPts val="3200"/>
              <a:buFont typeface="Arial"/>
              <a:buNone/>
            </a:pPr>
            <a:r>
              <a:rPr lang="en-US" b="1"/>
              <a:t>目標</a:t>
            </a:r>
            <a:endParaRPr b="1"/>
          </a:p>
          <a:p>
            <a:pPr marL="1333500" lvl="2" indent="-444500" algn="l" rtl="0">
              <a:lnSpc>
                <a:spcPct val="60000"/>
              </a:lnSpc>
              <a:spcBef>
                <a:spcPts val="2400"/>
              </a:spcBef>
              <a:spcAft>
                <a:spcPts val="0"/>
              </a:spcAft>
              <a:buClr>
                <a:srgbClr val="000000"/>
              </a:buClr>
              <a:buSzPts val="2560"/>
              <a:buFont typeface="Arial"/>
              <a:buChar char="•"/>
            </a:pPr>
            <a:r>
              <a:rPr lang="en-US"/>
              <a:t>新しい言葉を正しく読むことができる</a:t>
            </a:r>
            <a:endParaRPr/>
          </a:p>
          <a:p>
            <a:pPr marL="1333500" lvl="2" indent="-444500" algn="l" rtl="0">
              <a:lnSpc>
                <a:spcPct val="80000"/>
              </a:lnSpc>
              <a:spcBef>
                <a:spcPts val="2400"/>
              </a:spcBef>
              <a:spcAft>
                <a:spcPts val="0"/>
              </a:spcAft>
              <a:buClr>
                <a:srgbClr val="000000"/>
              </a:buClr>
              <a:buSzPts val="2560"/>
              <a:buFont typeface="Arial"/>
              <a:buChar char="•"/>
            </a:pPr>
            <a:r>
              <a:rPr lang="en-US"/>
              <a:t>新しい言葉の意味を理解することができる</a:t>
            </a:r>
            <a:endParaRPr/>
          </a:p>
          <a:p>
            <a:pPr marL="1333500" lvl="2" indent="-444500" algn="l" rtl="0">
              <a:lnSpc>
                <a:spcPct val="80000"/>
              </a:lnSpc>
              <a:spcBef>
                <a:spcPts val="2400"/>
              </a:spcBef>
              <a:spcAft>
                <a:spcPts val="0"/>
              </a:spcAft>
              <a:buClr>
                <a:srgbClr val="000000"/>
              </a:buClr>
              <a:buSzPts val="2560"/>
              <a:buFont typeface="Arial"/>
              <a:buChar char="•"/>
            </a:pPr>
            <a:r>
              <a:rPr lang="en-US">
                <a:solidFill>
                  <a:schemeClr val="dk1"/>
                </a:solidFill>
              </a:rPr>
              <a:t>新しい言葉を使って作文できる</a:t>
            </a:r>
            <a:endParaRPr/>
          </a:p>
          <a:p>
            <a:pPr marL="1333500" lvl="2" indent="-444500" algn="l" rtl="0">
              <a:lnSpc>
                <a:spcPct val="80000"/>
              </a:lnSpc>
              <a:spcBef>
                <a:spcPts val="2400"/>
              </a:spcBef>
              <a:spcAft>
                <a:spcPts val="0"/>
              </a:spcAft>
              <a:buClr>
                <a:srgbClr val="000000"/>
              </a:buClr>
              <a:buSzPts val="2560"/>
              <a:buFont typeface="Arial"/>
              <a:buChar char="•"/>
            </a:pPr>
            <a:r>
              <a:rPr lang="en-US">
                <a:solidFill>
                  <a:schemeClr val="dk1"/>
                </a:solidFill>
              </a:rPr>
              <a:t>日本語の文法を理解することができる</a:t>
            </a:r>
            <a:endParaRPr>
              <a:solidFill>
                <a:schemeClr val="dk1"/>
              </a:solidFill>
            </a:endParaRPr>
          </a:p>
          <a:p>
            <a:pPr marL="1333500" lvl="2" indent="-444500" algn="l" rtl="0">
              <a:lnSpc>
                <a:spcPct val="80000"/>
              </a:lnSpc>
              <a:spcBef>
                <a:spcPts val="2400"/>
              </a:spcBef>
              <a:spcAft>
                <a:spcPts val="0"/>
              </a:spcAft>
              <a:buClr>
                <a:srgbClr val="000000"/>
              </a:buClr>
              <a:buSzPts val="2560"/>
              <a:buFont typeface="Arial"/>
              <a:buChar char="•"/>
            </a:pPr>
            <a:r>
              <a:rPr lang="en-US">
                <a:solidFill>
                  <a:schemeClr val="dk1"/>
                </a:solidFill>
              </a:rPr>
              <a:t>日本語の文章を正しくベトナム語に翻訳することができる</a:t>
            </a:r>
            <a:endParaRPr>
              <a:solidFill>
                <a:schemeClr val="dk1"/>
              </a:solidFill>
            </a:endParaRPr>
          </a:p>
          <a:p>
            <a:pPr marL="0" lvl="0" indent="0" algn="l" rtl="0">
              <a:lnSpc>
                <a:spcPct val="80000"/>
              </a:lnSpc>
              <a:spcBef>
                <a:spcPts val="2400"/>
              </a:spcBef>
              <a:spcAft>
                <a:spcPts val="0"/>
              </a:spcAft>
              <a:buNone/>
            </a:pPr>
            <a:endParaRPr/>
          </a:p>
        </p:txBody>
      </p:sp>
      <p:sp>
        <p:nvSpPr>
          <p:cNvPr id="370" name="Google Shape;370;p66"/>
          <p:cNvSpPr txBox="1">
            <a:spLocks noGrp="1"/>
          </p:cNvSpPr>
          <p:nvPr>
            <p:ph type="sldNum" idx="12"/>
          </p:nvPr>
        </p:nvSpPr>
        <p:spPr>
          <a:xfrm>
            <a:off x="12352043" y="9102240"/>
            <a:ext cx="282300" cy="355500"/>
          </a:xfrm>
          <a:prstGeom prst="rect">
            <a:avLst/>
          </a:prstGeom>
          <a:noFill/>
          <a:ln>
            <a:noFill/>
          </a:ln>
        </p:spPr>
        <p:txBody>
          <a:bodyPr spcFirstLastPara="1" wrap="square" lIns="50800" tIns="50800" rIns="50800" bIns="50800" anchor="t" anchorCtr="0">
            <a:noAutofit/>
          </a:bodyPr>
          <a:lstStyle/>
          <a:p>
            <a:pPr marL="0" lvl="0" indent="0" algn="ctr" rtl="0">
              <a:lnSpc>
                <a:spcPct val="100000"/>
              </a:lnSpc>
              <a:spcBef>
                <a:spcPts val="0"/>
              </a:spcBef>
              <a:spcAft>
                <a:spcPts val="0"/>
              </a:spcAft>
              <a:buClr>
                <a:srgbClr val="FFFFFF"/>
              </a:buClr>
              <a:buSzPts val="2000"/>
              <a:buFont typeface="Arial"/>
              <a:buNone/>
            </a:pPr>
            <a:fld id="{00000000-1234-1234-1234-123412341234}" type="slidenum">
              <a:rPr lang="en-US" sz="2000">
                <a:solidFill>
                  <a:srgbClr val="FFFFFF"/>
                </a:solidFill>
              </a:rPr>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8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503" name="Google Shape;503;p83"/>
          <p:cNvSpPr txBox="1">
            <a:spLocks noGrp="1"/>
          </p:cNvSpPr>
          <p:nvPr>
            <p:ph type="body" idx="1"/>
          </p:nvPr>
        </p:nvSpPr>
        <p:spPr>
          <a:xfrm>
            <a:off x="718425" y="2190750"/>
            <a:ext cx="108762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t>〜や〜</a:t>
            </a:r>
            <a:r>
              <a:rPr lang="en-US" b="1">
                <a:solidFill>
                  <a:schemeClr val="dk1"/>
                </a:solidFill>
              </a:rPr>
              <a:t>といった   Ví dụ như, chẳng hạn như〜　</a:t>
            </a:r>
            <a:endParaRPr b="1">
              <a:solidFill>
                <a:schemeClr val="dk1"/>
              </a:solidFill>
            </a:endParaRPr>
          </a:p>
          <a:p>
            <a:pPr marL="0" lvl="0" indent="0" algn="l" rtl="0">
              <a:lnSpc>
                <a:spcPct val="100000"/>
              </a:lnSpc>
              <a:spcBef>
                <a:spcPts val="2400"/>
              </a:spcBef>
              <a:spcAft>
                <a:spcPts val="0"/>
              </a:spcAft>
              <a:buNone/>
            </a:pPr>
            <a:endParaRPr b="1">
              <a:solidFill>
                <a:schemeClr val="dk1"/>
              </a:solidFill>
            </a:endParaRPr>
          </a:p>
          <a:p>
            <a:pPr marL="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r>
              <a:rPr lang="en-US" sz="2800" b="1">
                <a:solidFill>
                  <a:schemeClr val="dk1"/>
                </a:solidFill>
              </a:rPr>
              <a:t>類似表現</a:t>
            </a:r>
            <a:r>
              <a:rPr lang="en-US" sz="2800">
                <a:solidFill>
                  <a:schemeClr val="dk1"/>
                </a:solidFill>
              </a:rPr>
              <a:t>：</a:t>
            </a:r>
            <a:r>
              <a:rPr lang="en-US" sz="2800" b="1">
                <a:solidFill>
                  <a:schemeClr val="dk1"/>
                </a:solidFill>
              </a:rPr>
              <a:t>〜や〜など</a:t>
            </a:r>
            <a:endParaRPr sz="2800"/>
          </a:p>
          <a:p>
            <a:pPr marL="0" lvl="0" indent="0" algn="l" rtl="0">
              <a:lnSpc>
                <a:spcPct val="150000"/>
              </a:lnSpc>
              <a:spcBef>
                <a:spcPts val="2400"/>
              </a:spcBef>
              <a:spcAft>
                <a:spcPts val="0"/>
              </a:spcAft>
              <a:buNone/>
            </a:pPr>
            <a:endParaRPr/>
          </a:p>
        </p:txBody>
      </p:sp>
      <p:sp>
        <p:nvSpPr>
          <p:cNvPr id="504" name="Google Shape;504;p8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20</a:t>
            </a:fld>
            <a:endParaRPr/>
          </a:p>
        </p:txBody>
      </p:sp>
      <p:sp>
        <p:nvSpPr>
          <p:cNvPr id="505" name="Google Shape;505;p83"/>
          <p:cNvSpPr txBox="1"/>
          <p:nvPr/>
        </p:nvSpPr>
        <p:spPr>
          <a:xfrm>
            <a:off x="1456600" y="6095200"/>
            <a:ext cx="11108400" cy="13545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800">
                <a:solidFill>
                  <a:schemeClr val="dk1"/>
                </a:solidFill>
              </a:rPr>
              <a:t>この学校にはベトナムや中国といった学生が多いです。</a:t>
            </a:r>
            <a:endParaRPr sz="2800">
              <a:solidFill>
                <a:schemeClr val="dk1"/>
              </a:solidFill>
            </a:endParaRPr>
          </a:p>
          <a:p>
            <a:pPr marL="0" lvl="0" indent="0" algn="l" rtl="0">
              <a:spcBef>
                <a:spcPts val="2400"/>
              </a:spcBef>
              <a:spcAft>
                <a:spcPts val="0"/>
              </a:spcAft>
              <a:buNone/>
            </a:pPr>
            <a:r>
              <a:rPr lang="en-US" sz="2800">
                <a:solidFill>
                  <a:schemeClr val="dk1"/>
                </a:solidFill>
              </a:rPr>
              <a:t>この国ではサッカーや野球といったスポーツが流行っています。</a:t>
            </a:r>
            <a:endParaRPr sz="2800">
              <a:solidFill>
                <a:schemeClr val="dk1"/>
              </a:solidFill>
            </a:endParaRPr>
          </a:p>
        </p:txBody>
      </p:sp>
      <p:sp>
        <p:nvSpPr>
          <p:cNvPr id="506" name="Google Shape;506;p83"/>
          <p:cNvSpPr txBox="1"/>
          <p:nvPr/>
        </p:nvSpPr>
        <p:spPr>
          <a:xfrm>
            <a:off x="1305950" y="3691100"/>
            <a:ext cx="10931400" cy="10467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800" b="1">
                <a:solidFill>
                  <a:schemeClr val="dk1"/>
                </a:solidFill>
              </a:rPr>
              <a:t>意味：</a:t>
            </a:r>
            <a:r>
              <a:rPr lang="en-US" sz="2800">
                <a:solidFill>
                  <a:schemeClr val="dk1"/>
                </a:solidFill>
                <a:highlight>
                  <a:srgbClr val="FFFFFF"/>
                </a:highlight>
              </a:rPr>
              <a:t>Diễn đạt sự liệt kê những thứ, những việc tiêu biểu cho sự vật, sự việc đang được nói đến.</a:t>
            </a:r>
            <a:endParaRPr sz="2800" b="1">
              <a:solidFill>
                <a:schemeClr val="dk1"/>
              </a:solidFill>
            </a:endParaRPr>
          </a:p>
        </p:txBody>
      </p:sp>
      <p:sp>
        <p:nvSpPr>
          <p:cNvPr id="507" name="Google Shape;507;p83"/>
          <p:cNvSpPr txBox="1"/>
          <p:nvPr/>
        </p:nvSpPr>
        <p:spPr>
          <a:xfrm>
            <a:off x="1381275" y="5373250"/>
            <a:ext cx="1619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使い方：</a:t>
            </a:r>
            <a:endParaRPr sz="2800" b="1"/>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8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通信プロトコル</a:t>
            </a:r>
            <a:endParaRPr/>
          </a:p>
        </p:txBody>
      </p:sp>
      <p:sp>
        <p:nvSpPr>
          <p:cNvPr id="513" name="Google Shape;513;p8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21</a:t>
            </a:fld>
            <a:endParaRPr/>
          </a:p>
        </p:txBody>
      </p:sp>
      <p:sp>
        <p:nvSpPr>
          <p:cNvPr id="514" name="Google Shape;514;p84"/>
          <p:cNvSpPr txBox="1"/>
          <p:nvPr/>
        </p:nvSpPr>
        <p:spPr>
          <a:xfrm>
            <a:off x="730800" y="2588925"/>
            <a:ext cx="11986500" cy="6808200"/>
          </a:xfrm>
          <a:prstGeom prst="rect">
            <a:avLst/>
          </a:prstGeom>
          <a:noFill/>
          <a:ln>
            <a:noFill/>
          </a:ln>
        </p:spPr>
        <p:txBody>
          <a:bodyPr spcFirstLastPara="1" wrap="square" lIns="50800" tIns="50800" rIns="50800" bIns="50800" anchor="t" anchorCtr="0">
            <a:normAutofit/>
          </a:bodyPr>
          <a:lstStyle/>
          <a:p>
            <a:pPr marL="0" marR="0" lvl="0" indent="0" algn="just" rtl="0">
              <a:lnSpc>
                <a:spcPct val="150000"/>
              </a:lnSpc>
              <a:spcBef>
                <a:spcPts val="0"/>
              </a:spcBef>
              <a:spcAft>
                <a:spcPts val="0"/>
              </a:spcAft>
              <a:buClr>
                <a:srgbClr val="000000"/>
              </a:buClr>
              <a:buSzPts val="2640"/>
              <a:buFont typeface="Arial"/>
              <a:buNone/>
            </a:pPr>
            <a:r>
              <a:rPr lang="en-US" sz="3000">
                <a:solidFill>
                  <a:schemeClr val="dk1"/>
                </a:solidFill>
              </a:rPr>
              <a:t>離れた場所にあるコンピュータ同士が、ネットワークを使って</a:t>
            </a:r>
            <a:endParaRPr sz="30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000">
                <a:solidFill>
                  <a:schemeClr val="dk1"/>
                </a:solidFill>
              </a:rPr>
              <a:t>通信をするには、あらかじめ、どのような経路や通信を使うか、 </a:t>
            </a:r>
            <a:endParaRPr sz="30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000">
                <a:solidFill>
                  <a:schemeClr val="dk1"/>
                </a:solidFill>
              </a:rPr>
              <a:t>どのように通信相手を見つけ、どのような手順で通信するかと      いった、約束事が必要です。</a:t>
            </a:r>
            <a:endParaRPr sz="30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000" b="1">
                <a:solidFill>
                  <a:schemeClr val="dk1"/>
                </a:solidFill>
              </a:rPr>
              <a:t>この約束事を通信プロトコル、または単にプロトコルといいます。</a:t>
            </a:r>
            <a:endParaRPr sz="3000" b="1">
              <a:solidFill>
                <a:schemeClr val="dk1"/>
              </a:solidFill>
            </a:endParaRPr>
          </a:p>
          <a:p>
            <a:pPr marL="0" lvl="0" indent="0" algn="l" rtl="0">
              <a:spcBef>
                <a:spcPts val="0"/>
              </a:spcBef>
              <a:spcAft>
                <a:spcPts val="0"/>
              </a:spcAft>
              <a:buClr>
                <a:schemeClr val="dk1"/>
              </a:buClr>
              <a:buSzPts val="1100"/>
              <a:buFont typeface="Arial"/>
              <a:buNone/>
            </a:pPr>
            <a:endParaRPr sz="3200"/>
          </a:p>
          <a:p>
            <a:pPr marL="0" lvl="0" indent="0" algn="l" rtl="0">
              <a:spcBef>
                <a:spcPts val="0"/>
              </a:spcBef>
              <a:spcAft>
                <a:spcPts val="0"/>
              </a:spcAft>
              <a:buClr>
                <a:schemeClr val="dk1"/>
              </a:buClr>
              <a:buSzPts val="1100"/>
              <a:buFont typeface="Arial"/>
              <a:buNone/>
            </a:pPr>
            <a:endParaRPr sz="2800"/>
          </a:p>
        </p:txBody>
      </p:sp>
      <p:pic>
        <p:nvPicPr>
          <p:cNvPr id="515" name="Google Shape;515;p84"/>
          <p:cNvPicPr preferRelativeResize="0"/>
          <p:nvPr/>
        </p:nvPicPr>
        <p:blipFill rotWithShape="1">
          <a:blip r:embed="rId3">
            <a:alphaModFix/>
          </a:blip>
          <a:srcRect l="2085" t="2901" r="4822" b="44430"/>
          <a:stretch/>
        </p:blipFill>
        <p:spPr>
          <a:xfrm>
            <a:off x="896175" y="6214575"/>
            <a:ext cx="11372926" cy="2737925"/>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85"/>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521" name="Google Shape;521;p85"/>
          <p:cNvSpPr txBox="1">
            <a:spLocks noGrp="1"/>
          </p:cNvSpPr>
          <p:nvPr>
            <p:ph type="body" idx="1"/>
          </p:nvPr>
        </p:nvSpPr>
        <p:spPr>
          <a:xfrm>
            <a:off x="642225" y="2190750"/>
            <a:ext cx="79791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t> 〜を〜</a:t>
            </a:r>
            <a:r>
              <a:rPr lang="en-US" b="1">
                <a:solidFill>
                  <a:schemeClr val="dk1"/>
                </a:solidFill>
              </a:rPr>
              <a:t>といいます　Gọi〜là〜</a:t>
            </a:r>
            <a:endParaRPr b="1">
              <a:solidFill>
                <a:schemeClr val="dk1"/>
              </a:solidFill>
            </a:endParaRPr>
          </a:p>
          <a:p>
            <a:pPr marL="0" lvl="0" indent="0" algn="l" rtl="0">
              <a:spcBef>
                <a:spcPts val="2400"/>
              </a:spcBef>
              <a:spcAft>
                <a:spcPts val="0"/>
              </a:spcAft>
              <a:buNone/>
            </a:pPr>
            <a:endParaRPr sz="2800" b="1">
              <a:solidFill>
                <a:schemeClr val="dk1"/>
              </a:solidFill>
            </a:endParaRPr>
          </a:p>
          <a:p>
            <a:pPr marL="0" lvl="0" indent="0" algn="l" rtl="0">
              <a:lnSpc>
                <a:spcPct val="100000"/>
              </a:lnSpc>
              <a:spcBef>
                <a:spcPts val="2400"/>
              </a:spcBef>
              <a:spcAft>
                <a:spcPts val="0"/>
              </a:spcAft>
              <a:buNone/>
            </a:pPr>
            <a:endParaRPr b="1">
              <a:solidFill>
                <a:schemeClr val="dk1"/>
              </a:solidFill>
            </a:endParaRPr>
          </a:p>
          <a:p>
            <a:pPr marL="0" lvl="0" indent="0" algn="l" rtl="0">
              <a:lnSpc>
                <a:spcPct val="100000"/>
              </a:lnSpc>
              <a:spcBef>
                <a:spcPts val="2400"/>
              </a:spcBef>
              <a:spcAft>
                <a:spcPts val="0"/>
              </a:spcAft>
              <a:buNone/>
            </a:pPr>
            <a:endParaRPr b="1">
              <a:solidFill>
                <a:schemeClr val="dk1"/>
              </a:solidFill>
            </a:endParaRPr>
          </a:p>
          <a:p>
            <a:pPr marL="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522" name="Google Shape;522;p8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22</a:t>
            </a:fld>
            <a:endParaRPr/>
          </a:p>
        </p:txBody>
      </p:sp>
      <p:sp>
        <p:nvSpPr>
          <p:cNvPr id="523" name="Google Shape;523;p85"/>
          <p:cNvSpPr txBox="1"/>
          <p:nvPr/>
        </p:nvSpPr>
        <p:spPr>
          <a:xfrm>
            <a:off x="1229775" y="5118725"/>
            <a:ext cx="11108400" cy="13545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800">
                <a:solidFill>
                  <a:schemeClr val="dk1"/>
                </a:solidFill>
              </a:rPr>
              <a:t>これ</a:t>
            </a:r>
            <a:r>
              <a:rPr lang="en-US" sz="2800" b="1">
                <a:solidFill>
                  <a:schemeClr val="dk1"/>
                </a:solidFill>
              </a:rPr>
              <a:t>を</a:t>
            </a:r>
            <a:r>
              <a:rPr lang="en-US" sz="2800">
                <a:solidFill>
                  <a:schemeClr val="dk1"/>
                </a:solidFill>
              </a:rPr>
              <a:t>テーブル</a:t>
            </a:r>
            <a:r>
              <a:rPr lang="en-US" sz="2800" b="1">
                <a:solidFill>
                  <a:schemeClr val="dk1"/>
                </a:solidFill>
              </a:rPr>
              <a:t>といいます</a:t>
            </a:r>
            <a:endParaRPr sz="2800" b="1">
              <a:solidFill>
                <a:schemeClr val="dk1"/>
              </a:solidFill>
            </a:endParaRPr>
          </a:p>
          <a:p>
            <a:pPr marL="0" lvl="0" indent="0" algn="l" rtl="0">
              <a:spcBef>
                <a:spcPts val="2400"/>
              </a:spcBef>
              <a:spcAft>
                <a:spcPts val="0"/>
              </a:spcAft>
              <a:buNone/>
            </a:pPr>
            <a:r>
              <a:rPr lang="en-US" sz="2800">
                <a:solidFill>
                  <a:schemeClr val="dk1"/>
                </a:solidFill>
              </a:rPr>
              <a:t>Webサイトやアプリケーションを利用する人</a:t>
            </a:r>
            <a:r>
              <a:rPr lang="en-US" sz="2800" b="1">
                <a:solidFill>
                  <a:schemeClr val="dk1"/>
                </a:solidFill>
              </a:rPr>
              <a:t>を</a:t>
            </a:r>
            <a:r>
              <a:rPr lang="en-US" sz="2800">
                <a:solidFill>
                  <a:schemeClr val="dk1"/>
                </a:solidFill>
              </a:rPr>
              <a:t>ユーザ</a:t>
            </a:r>
            <a:r>
              <a:rPr lang="en-US" sz="2800" b="1">
                <a:solidFill>
                  <a:schemeClr val="dk1"/>
                </a:solidFill>
              </a:rPr>
              <a:t>といいます</a:t>
            </a:r>
            <a:endParaRPr sz="2800">
              <a:solidFill>
                <a:schemeClr val="dk1"/>
              </a:solidFill>
            </a:endParaRPr>
          </a:p>
        </p:txBody>
      </p:sp>
      <p:sp>
        <p:nvSpPr>
          <p:cNvPr id="524" name="Google Shape;524;p85"/>
          <p:cNvSpPr txBox="1"/>
          <p:nvPr/>
        </p:nvSpPr>
        <p:spPr>
          <a:xfrm>
            <a:off x="1154450" y="4472975"/>
            <a:ext cx="1619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使い方：</a:t>
            </a:r>
            <a:endParaRPr sz="2800" b="1"/>
          </a:p>
        </p:txBody>
      </p:sp>
      <p:sp>
        <p:nvSpPr>
          <p:cNvPr id="525" name="Google Shape;525;p85"/>
          <p:cNvSpPr txBox="1"/>
          <p:nvPr/>
        </p:nvSpPr>
        <p:spPr>
          <a:xfrm>
            <a:off x="1206650" y="3380313"/>
            <a:ext cx="10439100" cy="6156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Clr>
                <a:schemeClr val="dk1"/>
              </a:buClr>
              <a:buSzPts val="1100"/>
              <a:buFont typeface="Arial"/>
              <a:buNone/>
            </a:pPr>
            <a:r>
              <a:rPr lang="en-US" sz="2800" b="1">
                <a:solidFill>
                  <a:schemeClr val="dk1"/>
                </a:solidFill>
              </a:rPr>
              <a:t>意味：</a:t>
            </a:r>
            <a:r>
              <a:rPr lang="en-US" sz="2800">
                <a:solidFill>
                  <a:schemeClr val="dk1"/>
                </a:solidFill>
                <a:highlight>
                  <a:srgbClr val="FFFFFF"/>
                </a:highlight>
              </a:rPr>
              <a:t>Thường dùng khi muốn định nghĩa, giải thích về cái gì đó</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8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a:t>通信プロトコル</a:t>
            </a:r>
            <a:endParaRPr/>
          </a:p>
        </p:txBody>
      </p:sp>
      <p:sp>
        <p:nvSpPr>
          <p:cNvPr id="531" name="Google Shape;531;p8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23</a:t>
            </a:fld>
            <a:endParaRPr/>
          </a:p>
        </p:txBody>
      </p:sp>
      <p:sp>
        <p:nvSpPr>
          <p:cNvPr id="532" name="Google Shape;532;p86"/>
          <p:cNvSpPr txBox="1"/>
          <p:nvPr/>
        </p:nvSpPr>
        <p:spPr>
          <a:xfrm>
            <a:off x="730800" y="2360325"/>
            <a:ext cx="11986500" cy="6808200"/>
          </a:xfrm>
          <a:prstGeom prst="rect">
            <a:avLst/>
          </a:prstGeom>
          <a:noFill/>
          <a:ln>
            <a:noFill/>
          </a:ln>
        </p:spPr>
        <p:txBody>
          <a:bodyPr spcFirstLastPara="1" wrap="square" lIns="50800" tIns="50800" rIns="50800" bIns="50800" anchor="t" anchorCtr="0">
            <a:normAutofit/>
          </a:bodyPr>
          <a:lstStyle/>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インターネットが普及する以前のコンピュータは、メーカごと、機種ごとにネットワーク通信機能の仕組みが異なっていました。</a:t>
            </a:r>
            <a:endParaRPr sz="3200">
              <a:solidFill>
                <a:schemeClr val="dk1"/>
              </a:solidFill>
            </a:endParaRPr>
          </a:p>
          <a:p>
            <a:pPr marL="0" marR="0" lvl="0" indent="0" algn="just" rtl="0">
              <a:lnSpc>
                <a:spcPct val="150000"/>
              </a:lnSpc>
              <a:spcBef>
                <a:spcPts val="1000"/>
              </a:spcBef>
              <a:spcAft>
                <a:spcPts val="0"/>
              </a:spcAft>
              <a:buClr>
                <a:srgbClr val="000000"/>
              </a:buClr>
              <a:buSzPts val="2640"/>
              <a:buFont typeface="Arial"/>
              <a:buNone/>
            </a:pPr>
            <a:r>
              <a:rPr lang="en-US" sz="3200">
                <a:solidFill>
                  <a:schemeClr val="dk1"/>
                </a:solidFill>
              </a:rPr>
              <a:t>そのため、コンピュータごとに使えるプロトコルが異なり、</a:t>
            </a: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コンピュータ同士がネットワークを使って通信するには多大な</a:t>
            </a: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労力がかかりました。</a:t>
            </a:r>
            <a:endParaRPr sz="3200">
              <a:solidFill>
                <a:schemeClr val="dk1"/>
              </a:solidFill>
            </a:endParaRPr>
          </a:p>
        </p:txBody>
      </p:sp>
      <p:pic>
        <p:nvPicPr>
          <p:cNvPr id="533" name="Google Shape;533;p86"/>
          <p:cNvPicPr preferRelativeResize="0"/>
          <p:nvPr/>
        </p:nvPicPr>
        <p:blipFill rotWithShape="1">
          <a:blip r:embed="rId3">
            <a:alphaModFix/>
          </a:blip>
          <a:srcRect l="2085" t="56124" r="4822" b="5123"/>
          <a:stretch/>
        </p:blipFill>
        <p:spPr>
          <a:xfrm>
            <a:off x="1037587" y="6757100"/>
            <a:ext cx="11372926" cy="2014725"/>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AFA6094-1D01-4797-B829-9BBF85DD52D2}"/>
              </a:ext>
            </a:extLst>
          </p:cNvPr>
          <p:cNvSpPr>
            <a:spLocks noGrp="1"/>
          </p:cNvSpPr>
          <p:nvPr>
            <p:ph type="title"/>
          </p:nvPr>
        </p:nvSpPr>
        <p:spPr>
          <a:xfrm>
            <a:off x="1270000" y="195684"/>
            <a:ext cx="11099700" cy="3072449"/>
          </a:xfrm>
        </p:spPr>
        <p:txBody>
          <a:bodyPr/>
          <a:lstStyle/>
          <a:p>
            <a:r>
              <a:rPr lang="vi-VN" sz="2800" dirty="0" err="1"/>
              <a:t>Các</a:t>
            </a:r>
            <a:r>
              <a:rPr lang="vi-VN" sz="2800" dirty="0"/>
              <a:t> </a:t>
            </a:r>
            <a:r>
              <a:rPr lang="vi-VN" sz="2800" dirty="0" err="1"/>
              <a:t>máy</a:t>
            </a:r>
            <a:r>
              <a:rPr lang="vi-VN" sz="2800" dirty="0"/>
              <a:t> tinh </a:t>
            </a:r>
            <a:r>
              <a:rPr lang="vi-VN" sz="2800" dirty="0" err="1"/>
              <a:t>trước</a:t>
            </a:r>
            <a:r>
              <a:rPr lang="vi-VN" sz="2800" dirty="0"/>
              <a:t> khi </a:t>
            </a:r>
            <a:r>
              <a:rPr lang="vi-VN" sz="2800" dirty="0" err="1"/>
              <a:t>internet</a:t>
            </a:r>
            <a:r>
              <a:rPr lang="vi-VN" sz="2800" dirty="0"/>
              <a:t> </a:t>
            </a:r>
            <a:r>
              <a:rPr lang="vi-VN" sz="2800" dirty="0" err="1"/>
              <a:t>được</a:t>
            </a:r>
            <a:r>
              <a:rPr lang="vi-VN" sz="2800" dirty="0"/>
              <a:t> </a:t>
            </a:r>
            <a:r>
              <a:rPr lang="vi-VN" sz="2800" dirty="0" err="1"/>
              <a:t>phổ</a:t>
            </a:r>
            <a:r>
              <a:rPr lang="vi-VN" sz="2800" dirty="0"/>
              <a:t> </a:t>
            </a:r>
            <a:r>
              <a:rPr lang="vi-VN" sz="2800" dirty="0" err="1"/>
              <a:t>cập</a:t>
            </a:r>
            <a:r>
              <a:rPr lang="vi-VN" sz="2800" dirty="0"/>
              <a:t> </a:t>
            </a:r>
            <a:r>
              <a:rPr lang="vi-VN" sz="2800" dirty="0" err="1"/>
              <a:t>thì</a:t>
            </a:r>
            <a:r>
              <a:rPr lang="vi-VN" sz="2800" dirty="0"/>
              <a:t> cơ </a:t>
            </a:r>
            <a:r>
              <a:rPr lang="vi-VN" sz="2800" dirty="0" err="1"/>
              <a:t>chế</a:t>
            </a:r>
            <a:r>
              <a:rPr lang="vi-VN" sz="2800" dirty="0"/>
              <a:t> </a:t>
            </a:r>
            <a:r>
              <a:rPr lang="vi-VN" sz="2800" dirty="0" err="1"/>
              <a:t>tổ</a:t>
            </a:r>
            <a:r>
              <a:rPr lang="vi-VN" sz="2800" dirty="0"/>
              <a:t> </a:t>
            </a:r>
            <a:r>
              <a:rPr lang="vi-VN" sz="2800" dirty="0" err="1"/>
              <a:t>chức</a:t>
            </a:r>
            <a:r>
              <a:rPr lang="vi-VN" sz="2800" dirty="0"/>
              <a:t> </a:t>
            </a:r>
            <a:r>
              <a:rPr lang="vi-VN" sz="2800" dirty="0" err="1"/>
              <a:t>chức</a:t>
            </a:r>
            <a:r>
              <a:rPr lang="vi-VN" sz="2800" dirty="0"/>
              <a:t> năng </a:t>
            </a:r>
            <a:r>
              <a:rPr lang="vi-VN" sz="2800" dirty="0" err="1"/>
              <a:t>truyền</a:t>
            </a:r>
            <a:r>
              <a:rPr lang="vi-VN" sz="2800" dirty="0"/>
              <a:t> thông </a:t>
            </a:r>
            <a:r>
              <a:rPr lang="vi-VN" sz="2800" dirty="0" err="1"/>
              <a:t>khác</a:t>
            </a:r>
            <a:r>
              <a:rPr lang="vi-VN" sz="2800" dirty="0"/>
              <a:t> nhau theo </a:t>
            </a:r>
            <a:r>
              <a:rPr lang="vi-VN" sz="2800" dirty="0" err="1"/>
              <a:t>từng</a:t>
            </a:r>
            <a:r>
              <a:rPr lang="vi-VN" sz="2800" dirty="0"/>
              <a:t> </a:t>
            </a:r>
            <a:r>
              <a:rPr lang="vi-VN" sz="2800" dirty="0" err="1"/>
              <a:t>nhà</a:t>
            </a:r>
            <a:r>
              <a:rPr lang="vi-VN" sz="2800" dirty="0"/>
              <a:t> </a:t>
            </a:r>
            <a:r>
              <a:rPr lang="vi-VN" sz="2800" dirty="0" err="1"/>
              <a:t>sản</a:t>
            </a:r>
            <a:r>
              <a:rPr lang="vi-VN" sz="2800" dirty="0"/>
              <a:t> </a:t>
            </a:r>
            <a:r>
              <a:rPr lang="vi-VN" sz="2800" dirty="0" err="1"/>
              <a:t>xuất</a:t>
            </a:r>
            <a:r>
              <a:rPr lang="vi-VN" sz="2800" dirty="0"/>
              <a:t>, </a:t>
            </a:r>
            <a:r>
              <a:rPr lang="vi-VN" sz="2800" dirty="0" err="1"/>
              <a:t>từng</a:t>
            </a:r>
            <a:r>
              <a:rPr lang="vi-VN" sz="2800" dirty="0"/>
              <a:t> </a:t>
            </a:r>
            <a:r>
              <a:rPr lang="vi-VN" sz="2800" dirty="0" err="1"/>
              <a:t>loại</a:t>
            </a:r>
            <a:r>
              <a:rPr lang="vi-VN" sz="2800" dirty="0"/>
              <a:t> </a:t>
            </a:r>
            <a:r>
              <a:rPr lang="vi-VN" sz="2800" dirty="0" err="1"/>
              <a:t>máy</a:t>
            </a:r>
            <a:r>
              <a:rPr lang="vi-VN" sz="2800" dirty="0"/>
              <a:t>. </a:t>
            </a:r>
            <a:r>
              <a:rPr lang="vi-VN" sz="2800" dirty="0" err="1"/>
              <a:t>Vì</a:t>
            </a:r>
            <a:r>
              <a:rPr lang="vi-VN" sz="2800" dirty="0"/>
              <a:t> </a:t>
            </a:r>
            <a:r>
              <a:rPr lang="vi-VN" sz="2800" dirty="0" err="1"/>
              <a:t>vậy</a:t>
            </a:r>
            <a:r>
              <a:rPr lang="vi-VN" sz="2800" dirty="0"/>
              <a:t> nên giao </a:t>
            </a:r>
            <a:r>
              <a:rPr lang="vi-VN" sz="2800" dirty="0" err="1"/>
              <a:t>thức</a:t>
            </a:r>
            <a:r>
              <a:rPr lang="vi-VN" sz="2800" dirty="0"/>
              <a:t> </a:t>
            </a:r>
            <a:r>
              <a:rPr lang="vi-VN" sz="2800" dirty="0" err="1"/>
              <a:t>có</a:t>
            </a:r>
            <a:r>
              <a:rPr lang="vi-VN" sz="2800" dirty="0"/>
              <a:t> </a:t>
            </a:r>
            <a:r>
              <a:rPr lang="vi-VN" sz="2800" dirty="0" err="1"/>
              <a:t>thể</a:t>
            </a:r>
            <a:r>
              <a:rPr lang="vi-VN" sz="2800" dirty="0"/>
              <a:t> </a:t>
            </a:r>
            <a:r>
              <a:rPr lang="vi-VN" sz="2800" dirty="0" err="1"/>
              <a:t>sử</a:t>
            </a:r>
            <a:r>
              <a:rPr lang="vi-VN" sz="2800" dirty="0"/>
              <a:t> </a:t>
            </a:r>
            <a:r>
              <a:rPr lang="vi-VN" sz="2800" dirty="0" err="1"/>
              <a:t>dụng</a:t>
            </a:r>
            <a:r>
              <a:rPr lang="vi-VN" sz="2800" dirty="0"/>
              <a:t> cho </a:t>
            </a:r>
            <a:r>
              <a:rPr lang="vi-VN" sz="2800" dirty="0" err="1"/>
              <a:t>từng</a:t>
            </a:r>
            <a:r>
              <a:rPr lang="vi-VN" sz="2800" dirty="0"/>
              <a:t> </a:t>
            </a:r>
            <a:r>
              <a:rPr lang="vi-VN" sz="2800" dirty="0" err="1"/>
              <a:t>máy</a:t>
            </a:r>
            <a:r>
              <a:rPr lang="vi-VN" sz="2800" dirty="0"/>
              <a:t> </a:t>
            </a:r>
            <a:r>
              <a:rPr lang="vi-VN" sz="2800" dirty="0" err="1"/>
              <a:t>tính</a:t>
            </a:r>
            <a:r>
              <a:rPr lang="vi-VN" sz="2800" dirty="0"/>
              <a:t> </a:t>
            </a:r>
            <a:r>
              <a:rPr lang="vi-VN" sz="2800" dirty="0" err="1"/>
              <a:t>là</a:t>
            </a:r>
            <a:r>
              <a:rPr lang="vi-VN" sz="2800" dirty="0"/>
              <a:t> </a:t>
            </a:r>
            <a:r>
              <a:rPr lang="vi-VN" sz="2800" dirty="0" err="1"/>
              <a:t>khác</a:t>
            </a:r>
            <a:r>
              <a:rPr lang="vi-VN" sz="2800" dirty="0"/>
              <a:t> nhau, </a:t>
            </a:r>
            <a:r>
              <a:rPr lang="vi-VN" sz="2800" dirty="0" err="1"/>
              <a:t>để</a:t>
            </a:r>
            <a:r>
              <a:rPr lang="vi-VN" sz="2800" dirty="0"/>
              <a:t> </a:t>
            </a:r>
            <a:r>
              <a:rPr lang="vi-VN" sz="2800" dirty="0" err="1"/>
              <a:t>các</a:t>
            </a:r>
            <a:r>
              <a:rPr lang="vi-VN" sz="2800" dirty="0"/>
              <a:t> </a:t>
            </a:r>
            <a:r>
              <a:rPr lang="vi-VN" sz="2800" dirty="0" err="1"/>
              <a:t>nhóm</a:t>
            </a:r>
            <a:r>
              <a:rPr lang="vi-VN" sz="2800" dirty="0"/>
              <a:t> </a:t>
            </a:r>
            <a:r>
              <a:rPr lang="vi-VN" sz="2800" dirty="0" err="1"/>
              <a:t>máy</a:t>
            </a:r>
            <a:r>
              <a:rPr lang="vi-VN" sz="2800" dirty="0"/>
              <a:t> tinh </a:t>
            </a:r>
            <a:r>
              <a:rPr lang="vi-VN" sz="2800" dirty="0" err="1"/>
              <a:t>có</a:t>
            </a:r>
            <a:r>
              <a:rPr lang="vi-VN" sz="2800" dirty="0"/>
              <a:t> </a:t>
            </a:r>
            <a:r>
              <a:rPr lang="vi-VN" sz="2800" dirty="0" err="1"/>
              <a:t>thể</a:t>
            </a:r>
            <a:r>
              <a:rPr lang="vi-VN" sz="2800" dirty="0"/>
              <a:t> </a:t>
            </a:r>
            <a:r>
              <a:rPr lang="vi-VN" sz="2800" dirty="0" err="1"/>
              <a:t>sử</a:t>
            </a:r>
            <a:r>
              <a:rPr lang="vi-VN" sz="2800" dirty="0"/>
              <a:t> </a:t>
            </a:r>
            <a:r>
              <a:rPr lang="vi-VN" sz="2800" dirty="0" err="1"/>
              <a:t>dụng</a:t>
            </a:r>
            <a:r>
              <a:rPr lang="vi-VN" sz="2800" dirty="0"/>
              <a:t> </a:t>
            </a:r>
            <a:r>
              <a:rPr lang="vi-VN" sz="2800" dirty="0" err="1"/>
              <a:t>kết</a:t>
            </a:r>
            <a:r>
              <a:rPr lang="vi-VN" sz="2800" dirty="0"/>
              <a:t> </a:t>
            </a:r>
            <a:r>
              <a:rPr lang="vi-VN" sz="2800" dirty="0" err="1"/>
              <a:t>nối</a:t>
            </a:r>
            <a:r>
              <a:rPr lang="vi-VN" sz="2800" dirty="0"/>
              <a:t> </a:t>
            </a:r>
            <a:r>
              <a:rPr lang="vi-VN" sz="2800" dirty="0" err="1"/>
              <a:t>mạng</a:t>
            </a:r>
            <a:r>
              <a:rPr lang="vi-VN" sz="2800" dirty="0"/>
              <a:t> </a:t>
            </a:r>
            <a:r>
              <a:rPr lang="vi-VN" sz="2800" dirty="0" err="1"/>
              <a:t>để</a:t>
            </a:r>
            <a:r>
              <a:rPr lang="vi-VN" sz="2800" dirty="0"/>
              <a:t> </a:t>
            </a:r>
            <a:r>
              <a:rPr lang="vi-VN" sz="2800" dirty="0" err="1"/>
              <a:t>truyền</a:t>
            </a:r>
            <a:r>
              <a:rPr lang="vi-VN" sz="2800" dirty="0"/>
              <a:t> thông </a:t>
            </a:r>
            <a:r>
              <a:rPr lang="vi-VN" sz="2800" dirty="0" err="1"/>
              <a:t>thì</a:t>
            </a:r>
            <a:r>
              <a:rPr lang="vi-VN" sz="2800" dirty="0"/>
              <a:t> </a:t>
            </a:r>
            <a:r>
              <a:rPr lang="vi-VN" sz="2800" dirty="0" err="1"/>
              <a:t>tốn</a:t>
            </a:r>
            <a:r>
              <a:rPr lang="vi-VN" sz="2800" dirty="0"/>
              <a:t> </a:t>
            </a:r>
            <a:r>
              <a:rPr lang="vi-VN" sz="2800" dirty="0" err="1"/>
              <a:t>rất</a:t>
            </a:r>
            <a:r>
              <a:rPr lang="vi-VN" sz="2800" dirty="0"/>
              <a:t> </a:t>
            </a:r>
            <a:r>
              <a:rPr lang="vi-VN" sz="2800" dirty="0" err="1"/>
              <a:t>nhiều</a:t>
            </a:r>
            <a:r>
              <a:rPr lang="vi-VN" sz="2800" dirty="0"/>
              <a:t> công </a:t>
            </a:r>
            <a:r>
              <a:rPr lang="vi-VN" sz="2800" dirty="0" err="1"/>
              <a:t>sức</a:t>
            </a:r>
            <a:r>
              <a:rPr lang="vi-VN" sz="2800" dirty="0"/>
              <a:t>.</a:t>
            </a:r>
          </a:p>
        </p:txBody>
      </p:sp>
    </p:spTree>
    <p:extLst>
      <p:ext uri="{BB962C8B-B14F-4D97-AF65-F5344CB8AC3E}">
        <p14:creationId xmlns:p14="http://schemas.microsoft.com/office/powerpoint/2010/main" val="5698268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8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539" name="Google Shape;539;p8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25</a:t>
            </a:fld>
            <a:endParaRPr/>
          </a:p>
        </p:txBody>
      </p:sp>
      <p:sp>
        <p:nvSpPr>
          <p:cNvPr id="540" name="Google Shape;540;p87"/>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541" name="Google Shape;541;p87"/>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8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26</a:t>
            </a:fld>
            <a:endParaRPr/>
          </a:p>
        </p:txBody>
      </p:sp>
      <p:graphicFrame>
        <p:nvGraphicFramePr>
          <p:cNvPr id="547" name="Google Shape;547;p88"/>
          <p:cNvGraphicFramePr/>
          <p:nvPr/>
        </p:nvGraphicFramePr>
        <p:xfrm>
          <a:off x="558850" y="2289875"/>
          <a:ext cx="12073725" cy="7173989"/>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771175">
                <a:tc>
                  <a:txBody>
                    <a:bodyPr/>
                    <a:lstStyle/>
                    <a:p>
                      <a:pPr marL="0" lvl="0" indent="0" algn="ctr" rtl="0">
                        <a:spcBef>
                          <a:spcPts val="0"/>
                        </a:spcBef>
                        <a:spcAft>
                          <a:spcPts val="0"/>
                        </a:spcAft>
                        <a:buNone/>
                      </a:pPr>
                      <a:r>
                        <a:rPr lang="en-US" sz="3000" b="1"/>
                        <a:t>No.</a:t>
                      </a:r>
                      <a:endParaRPr sz="3000" b="1"/>
                    </a:p>
                  </a:txBody>
                  <a:tcPr marL="91425" marR="91425" marT="91425" marB="91425">
                    <a:solidFill>
                      <a:srgbClr val="398CCE"/>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398CCE"/>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398CCE"/>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lnSpc>
                          <a:spcPct val="150000"/>
                        </a:lnSpc>
                        <a:spcBef>
                          <a:spcPts val="2400"/>
                        </a:spcBef>
                        <a:spcAft>
                          <a:spcPts val="0"/>
                        </a:spcAft>
                        <a:buNone/>
                      </a:pPr>
                      <a:r>
                        <a:rPr lang="en-US" sz="3000"/>
                        <a:t>インターネット</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普及</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メーカ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機種</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機能</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仕組み</a:t>
                      </a:r>
                      <a:endParaRPr sz="30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異なる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多大</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労力</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bl>
          </a:graphicData>
        </a:graphic>
      </p:graphicFrame>
      <p:sp>
        <p:nvSpPr>
          <p:cNvPr id="548" name="Google Shape;548;p8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8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27</a:t>
            </a:fld>
            <a:endParaRPr/>
          </a:p>
        </p:txBody>
      </p:sp>
      <p:graphicFrame>
        <p:nvGraphicFramePr>
          <p:cNvPr id="554" name="Google Shape;554;p89"/>
          <p:cNvGraphicFramePr/>
          <p:nvPr/>
        </p:nvGraphicFramePr>
        <p:xfrm>
          <a:off x="558850" y="2289875"/>
          <a:ext cx="12073725" cy="7173989"/>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771175">
                <a:tc>
                  <a:txBody>
                    <a:bodyPr/>
                    <a:lstStyle/>
                    <a:p>
                      <a:pPr marL="0" lvl="0" indent="0" algn="ctr" rtl="0">
                        <a:spcBef>
                          <a:spcPts val="0"/>
                        </a:spcBef>
                        <a:spcAft>
                          <a:spcPts val="0"/>
                        </a:spcAft>
                        <a:buNone/>
                      </a:pPr>
                      <a:r>
                        <a:rPr lang="en-US" sz="3000" b="1"/>
                        <a:t>No.</a:t>
                      </a:r>
                      <a:endParaRPr sz="3000" b="1"/>
                    </a:p>
                  </a:txBody>
                  <a:tcPr marL="91425" marR="91425" marT="91425" marB="91425">
                    <a:solidFill>
                      <a:srgbClr val="398CCE"/>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398CCE"/>
                    </a:solidFill>
                  </a:tcPr>
                </a:tc>
                <a:tc>
                  <a:txBody>
                    <a:bodyPr/>
                    <a:lstStyle/>
                    <a:p>
                      <a:pPr marL="0" lvl="0" indent="0" algn="ctr" rtl="0">
                        <a:spcBef>
                          <a:spcPts val="0"/>
                        </a:spcBef>
                        <a:spcAft>
                          <a:spcPts val="0"/>
                        </a:spcAft>
                        <a:buClr>
                          <a:schemeClr val="dk1"/>
                        </a:buClr>
                        <a:buSzPts val="1100"/>
                        <a:buFont typeface="Arial"/>
                        <a:buNone/>
                      </a:pPr>
                      <a:r>
                        <a:rPr lang="en-US" sz="3000" b="1">
                          <a:solidFill>
                            <a:schemeClr val="dk1"/>
                          </a:solidFill>
                        </a:rPr>
                        <a:t>意味（ベトナム語）</a:t>
                      </a:r>
                      <a:endParaRPr sz="3000" b="1"/>
                    </a:p>
                  </a:txBody>
                  <a:tcPr marL="91425" marR="91425" marT="91425" marB="91425">
                    <a:solidFill>
                      <a:srgbClr val="398CCE"/>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lnSpc>
                          <a:spcPct val="150000"/>
                        </a:lnSpc>
                        <a:spcBef>
                          <a:spcPts val="2400"/>
                        </a:spcBef>
                        <a:spcAft>
                          <a:spcPts val="0"/>
                        </a:spcAft>
                        <a:buNone/>
                      </a:pPr>
                      <a:r>
                        <a:rPr lang="en-US" sz="3000"/>
                        <a:t>インターネット</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普及</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メーカ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機種</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機能</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仕組み</a:t>
                      </a:r>
                      <a:endParaRPr sz="30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異なる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多大</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労力</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bl>
          </a:graphicData>
        </a:graphic>
      </p:graphicFrame>
      <p:sp>
        <p:nvSpPr>
          <p:cNvPr id="555" name="Google Shape;555;p8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spcBef>
                <a:spcPts val="0"/>
              </a:spcBef>
              <a:spcAft>
                <a:spcPts val="0"/>
              </a:spcAft>
              <a:buClr>
                <a:srgbClr val="C63024"/>
              </a:buClr>
              <a:buSzPct val="100000"/>
              <a:buFont typeface="Arial"/>
              <a:buNone/>
            </a:pPr>
            <a:r>
              <a:rPr lang="en-US"/>
              <a:t>新しい言葉の意味を覚えましょう</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9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28</a:t>
            </a:fld>
            <a:endParaRPr/>
          </a:p>
        </p:txBody>
      </p:sp>
      <p:graphicFrame>
        <p:nvGraphicFramePr>
          <p:cNvPr id="561" name="Google Shape;561;p90"/>
          <p:cNvGraphicFramePr/>
          <p:nvPr/>
        </p:nvGraphicFramePr>
        <p:xfrm>
          <a:off x="558850" y="2289875"/>
          <a:ext cx="12073725" cy="7178053"/>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771175">
                <a:tc>
                  <a:txBody>
                    <a:bodyPr/>
                    <a:lstStyle/>
                    <a:p>
                      <a:pPr marL="0" lvl="0" indent="0" algn="ctr" rtl="0">
                        <a:spcBef>
                          <a:spcPts val="0"/>
                        </a:spcBef>
                        <a:spcAft>
                          <a:spcPts val="0"/>
                        </a:spcAft>
                        <a:buNone/>
                      </a:pPr>
                      <a:r>
                        <a:rPr lang="en-US" sz="3000" b="1"/>
                        <a:t>No.</a:t>
                      </a:r>
                      <a:endParaRPr sz="3000" b="1"/>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US" sz="3000" b="1">
                          <a:solidFill>
                            <a:schemeClr val="dk1"/>
                          </a:solidFill>
                        </a:rPr>
                        <a:t>意味（ベトナム語）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3000" b="1">
                          <a:solidFill>
                            <a:schemeClr val="dk1"/>
                          </a:solidFill>
                        </a:rPr>
                        <a:t>日本語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lnSpc>
                          <a:spcPct val="150000"/>
                        </a:lnSpc>
                        <a:spcBef>
                          <a:spcPts val="2400"/>
                        </a:spcBef>
                        <a:spcAft>
                          <a:spcPts val="0"/>
                        </a:spcAft>
                        <a:buNone/>
                      </a:pPr>
                      <a:r>
                        <a:rPr lang="en-US" sz="3000"/>
                        <a:t>Mạng internet</a:t>
                      </a:r>
                      <a:endParaRPr sz="3000"/>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endParaRPr sz="3000"/>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Phổ cập</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Nhà sản xuất</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Loại máy, loại thiết bị </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Chức năng</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Cơ cấu, tổ chức</a:t>
                      </a:r>
                      <a:endParaRPr sz="3000"/>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Khác biệt</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Nhiều, to lớn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Công sức</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bl>
          </a:graphicData>
        </a:graphic>
      </p:graphicFrame>
      <p:sp>
        <p:nvSpPr>
          <p:cNvPr id="562" name="Google Shape;562;p9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spcBef>
                <a:spcPts val="0"/>
              </a:spcBef>
              <a:spcAft>
                <a:spcPts val="0"/>
              </a:spcAft>
              <a:buClr>
                <a:srgbClr val="C63024"/>
              </a:buClr>
              <a:buSzPct val="100000"/>
              <a:buFont typeface="Arial"/>
              <a:buNone/>
            </a:pPr>
            <a:r>
              <a:rPr lang="en-US"/>
              <a:t>新しい言葉の意味を覚えましょう</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9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568" name="Google Shape;568;p9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29</a:t>
            </a:fld>
            <a:endParaRPr/>
          </a:p>
        </p:txBody>
      </p:sp>
      <p:sp>
        <p:nvSpPr>
          <p:cNvPr id="569" name="Google Shape;569;p91"/>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chemeClr val="accent5"/>
                </a:solidFill>
                <a:latin typeface="Arial"/>
                <a:ea typeface="Arial"/>
                <a:cs typeface="Arial"/>
                <a:sym typeface="Arial"/>
              </a:rPr>
              <a:t>文章を作って</a:t>
            </a:r>
            <a:r>
              <a:rPr lang="en-US" sz="6400" b="0" i="0" u="none" strike="noStrike" cap="none">
                <a:solidFill>
                  <a:srgbClr val="000000"/>
                </a:solidFill>
                <a:latin typeface="Arial"/>
                <a:ea typeface="Arial"/>
                <a:cs typeface="Arial"/>
                <a:sym typeface="Arial"/>
              </a:rPr>
              <a:t>みましょう</a:t>
            </a:r>
            <a:endParaRPr/>
          </a:p>
        </p:txBody>
      </p:sp>
      <p:pic>
        <p:nvPicPr>
          <p:cNvPr id="570" name="Google Shape;570;p91"/>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67"/>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授業の進め方</a:t>
            </a:r>
            <a:endParaRPr/>
          </a:p>
        </p:txBody>
      </p:sp>
      <p:sp>
        <p:nvSpPr>
          <p:cNvPr id="376" name="Google Shape;376;p67"/>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p>
            <a:pPr marL="423332" lvl="0" indent="-423332" algn="l" rtl="0">
              <a:lnSpc>
                <a:spcPct val="150000"/>
              </a:lnSpc>
              <a:spcBef>
                <a:spcPts val="2400"/>
              </a:spcBef>
              <a:spcAft>
                <a:spcPts val="0"/>
              </a:spcAft>
              <a:buClr>
                <a:srgbClr val="000000"/>
              </a:buClr>
              <a:buSzPts val="3600"/>
              <a:buFont typeface="Arial"/>
              <a:buAutoNum type="arabicPeriod"/>
            </a:pPr>
            <a:r>
              <a:rPr lang="en-US"/>
              <a:t>新しい言葉の読み方を勉強する</a:t>
            </a:r>
            <a:endParaRPr/>
          </a:p>
          <a:p>
            <a:pPr marL="423332" lvl="0" indent="-436032" algn="l" rtl="0">
              <a:lnSpc>
                <a:spcPct val="150000"/>
              </a:lnSpc>
              <a:spcBef>
                <a:spcPts val="2400"/>
              </a:spcBef>
              <a:spcAft>
                <a:spcPts val="0"/>
              </a:spcAft>
              <a:buSzPts val="3800"/>
              <a:buAutoNum type="arabicPeriod"/>
            </a:pPr>
            <a:r>
              <a:rPr lang="en-US"/>
              <a:t>新しい言葉の意味を覚える</a:t>
            </a:r>
            <a:endParaRPr/>
          </a:p>
          <a:p>
            <a:pPr marL="423332" lvl="0" indent="-436032" algn="l" rtl="0">
              <a:lnSpc>
                <a:spcPct val="150000"/>
              </a:lnSpc>
              <a:spcBef>
                <a:spcPts val="2400"/>
              </a:spcBef>
              <a:spcAft>
                <a:spcPts val="0"/>
              </a:spcAft>
              <a:buSzPts val="3800"/>
              <a:buAutoNum type="arabicPeriod"/>
            </a:pPr>
            <a:r>
              <a:rPr lang="en-US"/>
              <a:t>新しい言葉を使って作文する</a:t>
            </a:r>
            <a:endParaRPr/>
          </a:p>
          <a:p>
            <a:pPr marL="423332" lvl="0" indent="-436032" algn="l" rtl="0">
              <a:lnSpc>
                <a:spcPct val="150000"/>
              </a:lnSpc>
              <a:spcBef>
                <a:spcPts val="2400"/>
              </a:spcBef>
              <a:spcAft>
                <a:spcPts val="0"/>
              </a:spcAft>
              <a:buSzPts val="3800"/>
              <a:buAutoNum type="arabicPeriod"/>
            </a:pPr>
            <a:r>
              <a:rPr lang="en-US"/>
              <a:t>日本語の文章をベトナム語に翻訳する</a:t>
            </a:r>
            <a:endParaRPr/>
          </a:p>
          <a:p>
            <a:pPr marL="0" lvl="0" indent="0" algn="l" rtl="0">
              <a:lnSpc>
                <a:spcPct val="150000"/>
              </a:lnSpc>
              <a:spcBef>
                <a:spcPts val="2400"/>
              </a:spcBef>
              <a:spcAft>
                <a:spcPts val="0"/>
              </a:spcAft>
              <a:buNone/>
            </a:pPr>
            <a:endParaRPr/>
          </a:p>
        </p:txBody>
      </p:sp>
      <p:sp>
        <p:nvSpPr>
          <p:cNvPr id="377" name="Google Shape;377;p6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3</a:t>
            </a:fld>
            <a:endParaRPr/>
          </a:p>
        </p:txBody>
      </p:sp>
      <p:sp>
        <p:nvSpPr>
          <p:cNvPr id="378" name="Google Shape;378;p67"/>
          <p:cNvSpPr txBox="1"/>
          <p:nvPr/>
        </p:nvSpPr>
        <p:spPr>
          <a:xfrm>
            <a:off x="1047550" y="7815550"/>
            <a:ext cx="104391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3000">
                <a:solidFill>
                  <a:schemeClr val="accent5"/>
                </a:solidFill>
              </a:rPr>
              <a:t>※授業が終わるまで1〜4を繰り返します。</a:t>
            </a:r>
            <a:endParaRPr sz="3000">
              <a:solidFill>
                <a:schemeClr val="accent5"/>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92"/>
          <p:cNvSpPr txBox="1"/>
          <p:nvPr/>
        </p:nvSpPr>
        <p:spPr>
          <a:xfrm>
            <a:off x="833896" y="2610581"/>
            <a:ext cx="11099700" cy="2824800"/>
          </a:xfrm>
          <a:prstGeom prst="rect">
            <a:avLst/>
          </a:prstGeom>
          <a:noFill/>
          <a:ln>
            <a:noFill/>
          </a:ln>
        </p:spPr>
        <p:txBody>
          <a:bodyPr spcFirstLastPara="1" wrap="square" lIns="50800" tIns="50800" rIns="50800" bIns="50800" anchor="ctr" anchorCtr="0">
            <a:normAutofit lnSpcReduction="10000"/>
          </a:bodyPr>
          <a:lstStyle/>
          <a:p>
            <a:pPr marL="508000" marR="0" lvl="0" indent="-546100" algn="l" rtl="0">
              <a:lnSpc>
                <a:spcPct val="150000"/>
              </a:lnSpc>
              <a:spcBef>
                <a:spcPts val="0"/>
              </a:spcBef>
              <a:spcAft>
                <a:spcPts val="0"/>
              </a:spcAft>
              <a:buClr>
                <a:srgbClr val="000000"/>
              </a:buClr>
              <a:buSzPts val="4000"/>
              <a:buFont typeface="Arial"/>
              <a:buAutoNum type="arabicPeriod"/>
            </a:pPr>
            <a:r>
              <a:rPr lang="en-US" sz="4000"/>
              <a:t>新しい言葉</a:t>
            </a:r>
            <a:r>
              <a:rPr lang="en-US" sz="4000" b="0" i="0" u="none" strike="noStrike" cap="none">
                <a:solidFill>
                  <a:srgbClr val="000000"/>
                </a:solidFill>
                <a:latin typeface="Arial"/>
                <a:ea typeface="Arial"/>
                <a:cs typeface="Arial"/>
                <a:sym typeface="Arial"/>
              </a:rPr>
              <a:t>から好きな言葉を選びます。</a:t>
            </a:r>
            <a:endParaRPr sz="4000"/>
          </a:p>
          <a:p>
            <a:pPr marL="508000" marR="0" lvl="0" indent="-546100" algn="l" rtl="0">
              <a:lnSpc>
                <a:spcPct val="150000"/>
              </a:lnSpc>
              <a:spcBef>
                <a:spcPts val="0"/>
              </a:spcBef>
              <a:spcAft>
                <a:spcPts val="0"/>
              </a:spcAft>
              <a:buClr>
                <a:schemeClr val="accent5"/>
              </a:buClr>
              <a:buSzPts val="4000"/>
              <a:buFont typeface="Arial"/>
              <a:buAutoNum type="arabicPeriod"/>
            </a:pPr>
            <a:r>
              <a:rPr lang="en-US" sz="4000" b="0" i="0" u="none" strike="noStrike" cap="none">
                <a:solidFill>
                  <a:schemeClr val="accent5"/>
                </a:solidFill>
                <a:latin typeface="Arial"/>
                <a:ea typeface="Arial"/>
                <a:cs typeface="Arial"/>
                <a:sym typeface="Arial"/>
              </a:rPr>
              <a:t>二文以上の</a:t>
            </a:r>
            <a:r>
              <a:rPr lang="en-US" sz="4000" b="0" i="0" u="none" strike="noStrike" cap="none">
                <a:solidFill>
                  <a:srgbClr val="000000"/>
                </a:solidFill>
                <a:latin typeface="Arial"/>
                <a:ea typeface="Arial"/>
                <a:cs typeface="Arial"/>
                <a:sym typeface="Arial"/>
              </a:rPr>
              <a:t>日本語の文章を作成します。</a:t>
            </a:r>
            <a:endParaRPr sz="4000"/>
          </a:p>
          <a:p>
            <a:pPr marL="508000" marR="0" lvl="0" indent="-546100" algn="l" rtl="0">
              <a:lnSpc>
                <a:spcPct val="150000"/>
              </a:lnSpc>
              <a:spcBef>
                <a:spcPts val="0"/>
              </a:spcBef>
              <a:spcAft>
                <a:spcPts val="0"/>
              </a:spcAft>
              <a:buClr>
                <a:srgbClr val="000000"/>
              </a:buClr>
              <a:buSzPts val="4000"/>
              <a:buFont typeface="Arial"/>
              <a:buAutoNum type="arabicPeriod"/>
            </a:pPr>
            <a:r>
              <a:rPr lang="en-US" sz="4000" b="0" i="0" u="none" strike="noStrike" cap="none">
                <a:solidFill>
                  <a:srgbClr val="000000"/>
                </a:solidFill>
                <a:latin typeface="Arial"/>
                <a:ea typeface="Arial"/>
                <a:cs typeface="Arial"/>
                <a:sym typeface="Arial"/>
              </a:rPr>
              <a:t>作成した文章をチャットワークで送ります。</a:t>
            </a:r>
            <a:endParaRPr sz="4000"/>
          </a:p>
        </p:txBody>
      </p:sp>
      <p:sp>
        <p:nvSpPr>
          <p:cNvPr id="576" name="Google Shape;576;p9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30</a:t>
            </a:fld>
            <a:endParaRPr/>
          </a:p>
        </p:txBody>
      </p:sp>
      <p:sp>
        <p:nvSpPr>
          <p:cNvPr id="577" name="Google Shape;577;p9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pic>
        <p:nvPicPr>
          <p:cNvPr id="578" name="Google Shape;578;p92"/>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9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a:t>通信プロトコル</a:t>
            </a:r>
            <a:endParaRPr/>
          </a:p>
        </p:txBody>
      </p:sp>
      <p:sp>
        <p:nvSpPr>
          <p:cNvPr id="584" name="Google Shape;584;p9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31</a:t>
            </a:fld>
            <a:endParaRPr/>
          </a:p>
        </p:txBody>
      </p:sp>
      <p:sp>
        <p:nvSpPr>
          <p:cNvPr id="585" name="Google Shape;585;p93"/>
          <p:cNvSpPr txBox="1"/>
          <p:nvPr/>
        </p:nvSpPr>
        <p:spPr>
          <a:xfrm>
            <a:off x="730800" y="2588925"/>
            <a:ext cx="11986500" cy="6808200"/>
          </a:xfrm>
          <a:prstGeom prst="rect">
            <a:avLst/>
          </a:prstGeom>
          <a:noFill/>
          <a:ln>
            <a:noFill/>
          </a:ln>
        </p:spPr>
        <p:txBody>
          <a:bodyPr spcFirstLastPara="1" wrap="square" lIns="50800" tIns="50800" rIns="50800" bIns="50800" anchor="t" anchorCtr="0">
            <a:normAutofit/>
          </a:bodyPr>
          <a:lstStyle/>
          <a:p>
            <a:pPr marL="0" marR="0" lvl="0" indent="0" algn="just" rtl="0">
              <a:lnSpc>
                <a:spcPct val="150000"/>
              </a:lnSpc>
              <a:spcBef>
                <a:spcPts val="0"/>
              </a:spcBef>
              <a:spcAft>
                <a:spcPts val="0"/>
              </a:spcAft>
              <a:buClr>
                <a:srgbClr val="000000"/>
              </a:buClr>
              <a:buSzPts val="2640"/>
              <a:buFont typeface="Arial"/>
              <a:buNone/>
            </a:pPr>
            <a:r>
              <a:rPr lang="en-US" sz="3200" b="1">
                <a:solidFill>
                  <a:schemeClr val="dk1"/>
                </a:solidFill>
              </a:rPr>
              <a:t>インターネットが普及する以前のコンピュータは、メーカごと、機種ごとにネットワーク通信機能の仕組みが異なっていました。</a:t>
            </a:r>
            <a:endParaRPr sz="3200" b="1">
              <a:solidFill>
                <a:schemeClr val="dk1"/>
              </a:solidFill>
            </a:endParaRPr>
          </a:p>
          <a:p>
            <a:pPr marL="0" marR="0" lvl="0" indent="0" algn="just" rtl="0">
              <a:lnSpc>
                <a:spcPct val="150000"/>
              </a:lnSpc>
              <a:spcBef>
                <a:spcPts val="1000"/>
              </a:spcBef>
              <a:spcAft>
                <a:spcPts val="0"/>
              </a:spcAft>
              <a:buClr>
                <a:srgbClr val="000000"/>
              </a:buClr>
              <a:buSzPts val="2640"/>
              <a:buFont typeface="Arial"/>
              <a:buNone/>
            </a:pPr>
            <a:r>
              <a:rPr lang="en-US" sz="3200">
                <a:solidFill>
                  <a:schemeClr val="dk1"/>
                </a:solidFill>
              </a:rPr>
              <a:t>そのため、コンピュータごとに使えるプロトコルが異なり、</a:t>
            </a: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コンピュータ同士がネットワークを使って通信するには多大な</a:t>
            </a: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労力がかかりました。</a:t>
            </a:r>
            <a:endParaRPr sz="3200">
              <a:solidFill>
                <a:schemeClr val="dk1"/>
              </a:solidFill>
            </a:endParaRPr>
          </a:p>
        </p:txBody>
      </p:sp>
      <p:pic>
        <p:nvPicPr>
          <p:cNvPr id="586" name="Google Shape;586;p93"/>
          <p:cNvPicPr preferRelativeResize="0"/>
          <p:nvPr/>
        </p:nvPicPr>
        <p:blipFill rotWithShape="1">
          <a:blip r:embed="rId3">
            <a:alphaModFix/>
          </a:blip>
          <a:srcRect l="2085" t="56124" r="4822" b="5123"/>
          <a:stretch/>
        </p:blipFill>
        <p:spPr>
          <a:xfrm>
            <a:off x="1037587" y="6757100"/>
            <a:ext cx="11372926" cy="2014725"/>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94"/>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592" name="Google Shape;592;p94"/>
          <p:cNvSpPr txBox="1">
            <a:spLocks noGrp="1"/>
          </p:cNvSpPr>
          <p:nvPr>
            <p:ph type="body" idx="1"/>
          </p:nvPr>
        </p:nvSpPr>
        <p:spPr>
          <a:xfrm>
            <a:off x="870600" y="2203200"/>
            <a:ext cx="118467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以前　Trước, trước khi</a:t>
            </a: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593" name="Google Shape;593;p9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32</a:t>
            </a:fld>
            <a:endParaRPr/>
          </a:p>
        </p:txBody>
      </p:sp>
      <p:sp>
        <p:nvSpPr>
          <p:cNvPr id="594" name="Google Shape;594;p94"/>
          <p:cNvSpPr txBox="1"/>
          <p:nvPr/>
        </p:nvSpPr>
        <p:spPr>
          <a:xfrm>
            <a:off x="1533450" y="3557650"/>
            <a:ext cx="104769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意味：</a:t>
            </a:r>
            <a:r>
              <a:rPr lang="en-US" sz="2800">
                <a:solidFill>
                  <a:schemeClr val="dk1"/>
                </a:solidFill>
              </a:rPr>
              <a:t>Diễn tả thời điểm trước khi xảy ra 1 hành động, </a:t>
            </a:r>
            <a:endParaRPr sz="2800">
              <a:solidFill>
                <a:schemeClr val="dk1"/>
              </a:solidFill>
            </a:endParaRPr>
          </a:p>
          <a:p>
            <a:pPr marL="0" lvl="0" indent="0" algn="l" rtl="0">
              <a:spcBef>
                <a:spcPts val="0"/>
              </a:spcBef>
              <a:spcAft>
                <a:spcPts val="0"/>
              </a:spcAft>
              <a:buNone/>
            </a:pPr>
            <a:r>
              <a:rPr lang="en-US" sz="2800">
                <a:solidFill>
                  <a:schemeClr val="dk1"/>
                </a:solidFill>
              </a:rPr>
              <a:t>　　　hay trước 1 khoảng thời gian nào đó</a:t>
            </a:r>
            <a:endParaRPr sz="2800"/>
          </a:p>
          <a:p>
            <a:pPr marL="0" lvl="0" indent="0" algn="l" rtl="0">
              <a:spcBef>
                <a:spcPts val="0"/>
              </a:spcBef>
              <a:spcAft>
                <a:spcPts val="0"/>
              </a:spcAft>
              <a:buNone/>
            </a:pPr>
            <a:endParaRPr sz="2800"/>
          </a:p>
        </p:txBody>
      </p:sp>
      <p:sp>
        <p:nvSpPr>
          <p:cNvPr id="595" name="Google Shape;595;p94"/>
          <p:cNvSpPr txBox="1"/>
          <p:nvPr/>
        </p:nvSpPr>
        <p:spPr>
          <a:xfrm>
            <a:off x="1533450" y="4894350"/>
            <a:ext cx="11108400" cy="43191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Clr>
                <a:schemeClr val="dk1"/>
              </a:buClr>
              <a:buSzPts val="1100"/>
              <a:buFont typeface="Arial"/>
              <a:buNone/>
            </a:pPr>
            <a:r>
              <a:rPr lang="en-US" sz="2800" b="1">
                <a:solidFill>
                  <a:schemeClr val="dk1"/>
                </a:solidFill>
              </a:rPr>
              <a:t>使い方：</a:t>
            </a:r>
            <a:endParaRPr sz="2800" b="1">
              <a:solidFill>
                <a:schemeClr val="dk1"/>
              </a:solidFill>
            </a:endParaRPr>
          </a:p>
          <a:p>
            <a:pPr marL="0" lvl="0" indent="0" algn="l" rtl="0">
              <a:lnSpc>
                <a:spcPct val="115000"/>
              </a:lnSpc>
              <a:spcBef>
                <a:spcPts val="2400"/>
              </a:spcBef>
              <a:spcAft>
                <a:spcPts val="0"/>
              </a:spcAft>
              <a:buClr>
                <a:schemeClr val="dk1"/>
              </a:buClr>
              <a:buSzPts val="1100"/>
              <a:buFont typeface="Arial"/>
              <a:buNone/>
            </a:pPr>
            <a:r>
              <a:rPr lang="en-US" sz="2800" b="1">
                <a:solidFill>
                  <a:schemeClr val="dk1"/>
                </a:solidFill>
              </a:rPr>
              <a:t>以前　Trước đây</a:t>
            </a:r>
            <a:endParaRPr sz="2800" b="1">
              <a:solidFill>
                <a:schemeClr val="dk1"/>
              </a:solidFill>
            </a:endParaRPr>
          </a:p>
          <a:p>
            <a:pPr marL="0" lvl="0" indent="0" algn="l" rtl="0">
              <a:spcBef>
                <a:spcPts val="0"/>
              </a:spcBef>
              <a:spcAft>
                <a:spcPts val="0"/>
              </a:spcAft>
              <a:buClr>
                <a:schemeClr val="dk1"/>
              </a:buClr>
              <a:buSzPts val="1100"/>
              <a:buFont typeface="Arial"/>
              <a:buNone/>
            </a:pPr>
            <a:r>
              <a:rPr lang="en-US" sz="2800">
                <a:solidFill>
                  <a:schemeClr val="dk1"/>
                </a:solidFill>
              </a:rPr>
              <a:t>以前日本に行ったことがある。　　</a:t>
            </a:r>
            <a:endParaRPr sz="2800">
              <a:solidFill>
                <a:schemeClr val="dk1"/>
              </a:solidFill>
            </a:endParaRPr>
          </a:p>
          <a:p>
            <a:pPr marL="0" lvl="0" indent="0" algn="l" rtl="0">
              <a:lnSpc>
                <a:spcPct val="115000"/>
              </a:lnSpc>
              <a:spcBef>
                <a:spcPts val="2400"/>
              </a:spcBef>
              <a:spcAft>
                <a:spcPts val="0"/>
              </a:spcAft>
              <a:buClr>
                <a:schemeClr val="dk1"/>
              </a:buClr>
              <a:buSzPts val="1100"/>
              <a:buFont typeface="Arial"/>
              <a:buNone/>
            </a:pPr>
            <a:r>
              <a:rPr lang="en-US" sz="2800" b="1">
                <a:solidFill>
                  <a:schemeClr val="dk1"/>
                </a:solidFill>
              </a:rPr>
              <a:t>N＋以前  Trước</a:t>
            </a:r>
            <a:r>
              <a:rPr lang="en-US" sz="2800">
                <a:solidFill>
                  <a:schemeClr val="dk1"/>
                </a:solidFill>
              </a:rPr>
              <a:t> 　</a:t>
            </a:r>
            <a:endParaRPr sz="2800">
              <a:solidFill>
                <a:schemeClr val="dk1"/>
              </a:solidFill>
            </a:endParaRPr>
          </a:p>
          <a:p>
            <a:pPr marL="0" lvl="0" indent="0" algn="l" rtl="0">
              <a:spcBef>
                <a:spcPts val="0"/>
              </a:spcBef>
              <a:spcAft>
                <a:spcPts val="0"/>
              </a:spcAft>
              <a:buClr>
                <a:schemeClr val="dk1"/>
              </a:buClr>
              <a:buSzPts val="1100"/>
              <a:buFont typeface="Arial"/>
              <a:buNone/>
            </a:pPr>
            <a:r>
              <a:rPr lang="en-US" sz="2800">
                <a:solidFill>
                  <a:schemeClr val="dk1"/>
                </a:solidFill>
              </a:rPr>
              <a:t>9月10日以前に引っ越ししてしまったので、連絡がつかない。</a:t>
            </a:r>
            <a:endParaRPr sz="2800">
              <a:solidFill>
                <a:schemeClr val="dk1"/>
              </a:solidFill>
            </a:endParaRPr>
          </a:p>
          <a:p>
            <a:pPr marL="0" lvl="0" indent="0" algn="l" rtl="0">
              <a:lnSpc>
                <a:spcPct val="115000"/>
              </a:lnSpc>
              <a:spcBef>
                <a:spcPts val="2400"/>
              </a:spcBef>
              <a:spcAft>
                <a:spcPts val="0"/>
              </a:spcAft>
              <a:buClr>
                <a:schemeClr val="dk1"/>
              </a:buClr>
              <a:buSzPts val="1100"/>
              <a:buFont typeface="Arial"/>
              <a:buNone/>
            </a:pPr>
            <a:r>
              <a:rPr lang="en-US" sz="2800" b="1">
                <a:solidFill>
                  <a:schemeClr val="dk1"/>
                </a:solidFill>
              </a:rPr>
              <a:t>Vる＋以前に Trước khi làm cái gì đó</a:t>
            </a:r>
            <a:endParaRPr sz="2800" b="1">
              <a:solidFill>
                <a:schemeClr val="dk1"/>
              </a:solidFill>
            </a:endParaRPr>
          </a:p>
          <a:p>
            <a:pPr marL="0" lvl="0" indent="0" algn="l" rtl="0">
              <a:spcBef>
                <a:spcPts val="0"/>
              </a:spcBef>
              <a:spcAft>
                <a:spcPts val="0"/>
              </a:spcAft>
              <a:buClr>
                <a:schemeClr val="dk1"/>
              </a:buClr>
              <a:buSzPts val="1100"/>
              <a:buFont typeface="Arial"/>
              <a:buNone/>
            </a:pPr>
            <a:r>
              <a:rPr lang="en-US" sz="2800">
                <a:solidFill>
                  <a:schemeClr val="dk1"/>
                </a:solidFill>
              </a:rPr>
              <a:t>日本に留学する以前に工科大学大学で勉強した。</a:t>
            </a:r>
            <a:endParaRPr sz="240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95"/>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601" name="Google Shape;601;p95"/>
          <p:cNvSpPr txBox="1">
            <a:spLocks noGrp="1"/>
          </p:cNvSpPr>
          <p:nvPr>
            <p:ph type="body" idx="1"/>
          </p:nvPr>
        </p:nvSpPr>
        <p:spPr>
          <a:xfrm>
            <a:off x="870600" y="2201725"/>
            <a:ext cx="11846700" cy="864900"/>
          </a:xfrm>
          <a:prstGeom prst="rect">
            <a:avLst/>
          </a:prstGeom>
          <a:noFill/>
          <a:ln>
            <a:noFill/>
          </a:ln>
        </p:spPr>
        <p:txBody>
          <a:bodyPr spcFirstLastPara="1" wrap="square" lIns="50800" tIns="50800" rIns="50800" bIns="50800" anchor="t" anchorCtr="0">
            <a:noAutofit/>
          </a:bodyPr>
          <a:lstStyle/>
          <a:p>
            <a:pPr marL="0" lvl="0" indent="0" algn="l" rtl="0">
              <a:spcBef>
                <a:spcPts val="2400"/>
              </a:spcBef>
              <a:spcAft>
                <a:spcPts val="0"/>
              </a:spcAft>
              <a:buClr>
                <a:schemeClr val="dk1"/>
              </a:buClr>
              <a:buSzPts val="1100"/>
              <a:buFont typeface="Arial"/>
              <a:buNone/>
            </a:pPr>
            <a:r>
              <a:rPr lang="en-US" b="1">
                <a:solidFill>
                  <a:schemeClr val="dk1"/>
                </a:solidFill>
              </a:rPr>
              <a:t>〜ごとに　Cứ từng cái, cứ mỗi cái</a:t>
            </a:r>
            <a:r>
              <a:rPr lang="en-US">
                <a:solidFill>
                  <a:schemeClr val="dk1"/>
                </a:solidFill>
              </a:rPr>
              <a:t>〜</a:t>
            </a:r>
            <a:endParaRPr b="1"/>
          </a:p>
        </p:txBody>
      </p:sp>
      <p:sp>
        <p:nvSpPr>
          <p:cNvPr id="602" name="Google Shape;602;p9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33</a:t>
            </a:fld>
            <a:endParaRPr/>
          </a:p>
        </p:txBody>
      </p:sp>
      <p:sp>
        <p:nvSpPr>
          <p:cNvPr id="603" name="Google Shape;603;p95"/>
          <p:cNvSpPr txBox="1"/>
          <p:nvPr/>
        </p:nvSpPr>
        <p:spPr>
          <a:xfrm>
            <a:off x="1533450" y="3556175"/>
            <a:ext cx="104769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意味：</a:t>
            </a:r>
            <a:r>
              <a:rPr lang="en-US" sz="2800">
                <a:solidFill>
                  <a:schemeClr val="dk1"/>
                </a:solidFill>
              </a:rPr>
              <a:t>Diễn đạt ý nghĩa “cứ mỗi … lại", hoặc “từng … một"</a:t>
            </a:r>
            <a:endParaRPr sz="2800"/>
          </a:p>
        </p:txBody>
      </p:sp>
      <p:sp>
        <p:nvSpPr>
          <p:cNvPr id="604" name="Google Shape;604;p95"/>
          <p:cNvSpPr txBox="1"/>
          <p:nvPr/>
        </p:nvSpPr>
        <p:spPr>
          <a:xfrm>
            <a:off x="1533450" y="4848025"/>
            <a:ext cx="11108400" cy="209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2800" b="1">
                <a:solidFill>
                  <a:schemeClr val="dk1"/>
                </a:solidFill>
              </a:rPr>
              <a:t>使い方：</a:t>
            </a:r>
            <a:endParaRPr sz="2800" b="1">
              <a:solidFill>
                <a:schemeClr val="dk1"/>
              </a:solidFill>
            </a:endParaRPr>
          </a:p>
          <a:p>
            <a:pPr marL="0" lvl="0" indent="0" algn="l" rtl="0">
              <a:spcBef>
                <a:spcPts val="2400"/>
              </a:spcBef>
              <a:spcAft>
                <a:spcPts val="0"/>
              </a:spcAft>
              <a:buNone/>
            </a:pPr>
            <a:r>
              <a:rPr lang="en-US" sz="2800" b="1">
                <a:solidFill>
                  <a:schemeClr val="dk1"/>
                </a:solidFill>
              </a:rPr>
              <a:t>Vる＋ごとに</a:t>
            </a:r>
            <a:r>
              <a:rPr lang="en-US" sz="2800">
                <a:solidFill>
                  <a:schemeClr val="dk1"/>
                </a:solidFill>
              </a:rPr>
              <a:t>　　人は失敗するごとに成長していくものだ。</a:t>
            </a:r>
            <a:endParaRPr sz="2800">
              <a:solidFill>
                <a:schemeClr val="dk1"/>
              </a:solidFill>
            </a:endParaRPr>
          </a:p>
          <a:p>
            <a:pPr marL="0" lvl="0" indent="0" algn="l" rtl="0">
              <a:spcBef>
                <a:spcPts val="2400"/>
              </a:spcBef>
              <a:spcAft>
                <a:spcPts val="0"/>
              </a:spcAft>
              <a:buNone/>
            </a:pPr>
            <a:r>
              <a:rPr lang="en-US" sz="2800" b="1">
                <a:solidFill>
                  <a:schemeClr val="dk1"/>
                </a:solidFill>
              </a:rPr>
              <a:t>N＋ごとに</a:t>
            </a:r>
            <a:r>
              <a:rPr lang="en-US" sz="2800">
                <a:solidFill>
                  <a:schemeClr val="dk1"/>
                </a:solidFill>
              </a:rPr>
              <a:t>　　　オリンピック大会は4年ごとに開催される</a:t>
            </a:r>
            <a:r>
              <a:rPr lang="en-US" sz="2800" b="1">
                <a:solidFill>
                  <a:schemeClr val="dk1"/>
                </a:solidFill>
              </a:rPr>
              <a:t>。</a:t>
            </a:r>
            <a:endParaRPr sz="2800" b="1">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9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a:t>通信プロトコル</a:t>
            </a:r>
            <a:endParaRPr/>
          </a:p>
        </p:txBody>
      </p:sp>
      <p:sp>
        <p:nvSpPr>
          <p:cNvPr id="610" name="Google Shape;610;p9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34</a:t>
            </a:fld>
            <a:endParaRPr/>
          </a:p>
        </p:txBody>
      </p:sp>
      <p:sp>
        <p:nvSpPr>
          <p:cNvPr id="611" name="Google Shape;611;p96"/>
          <p:cNvSpPr txBox="1"/>
          <p:nvPr/>
        </p:nvSpPr>
        <p:spPr>
          <a:xfrm>
            <a:off x="730800" y="2588925"/>
            <a:ext cx="11986500" cy="6808200"/>
          </a:xfrm>
          <a:prstGeom prst="rect">
            <a:avLst/>
          </a:prstGeom>
          <a:noFill/>
          <a:ln>
            <a:noFill/>
          </a:ln>
        </p:spPr>
        <p:txBody>
          <a:bodyPr spcFirstLastPara="1" wrap="square" lIns="50800" tIns="50800" rIns="50800" bIns="50800" anchor="t" anchorCtr="0">
            <a:normAutofit/>
          </a:bodyPr>
          <a:lstStyle/>
          <a:p>
            <a:pPr marL="0" lvl="0" indent="0" algn="just" rtl="0">
              <a:lnSpc>
                <a:spcPct val="150000"/>
              </a:lnSpc>
              <a:spcBef>
                <a:spcPts val="0"/>
              </a:spcBef>
              <a:spcAft>
                <a:spcPts val="0"/>
              </a:spcAft>
              <a:buClr>
                <a:schemeClr val="dk1"/>
              </a:buClr>
              <a:buSzPts val="2640"/>
              <a:buFont typeface="Arial"/>
              <a:buNone/>
            </a:pPr>
            <a:r>
              <a:rPr lang="en-US" sz="3000">
                <a:solidFill>
                  <a:schemeClr val="dk1"/>
                </a:solidFill>
              </a:rPr>
              <a:t>インターネットが普及する以前のコンピュータは、メーカごと、機種ごとにネットワーク通信機能の仕組みが異なっていました。</a:t>
            </a:r>
            <a:endParaRPr sz="3000">
              <a:solidFill>
                <a:schemeClr val="dk1"/>
              </a:solidFill>
            </a:endParaRPr>
          </a:p>
          <a:p>
            <a:pPr marL="0" marR="0" lvl="0" indent="0" algn="just" rtl="0">
              <a:lnSpc>
                <a:spcPct val="150000"/>
              </a:lnSpc>
              <a:spcBef>
                <a:spcPts val="1000"/>
              </a:spcBef>
              <a:spcAft>
                <a:spcPts val="0"/>
              </a:spcAft>
              <a:buClr>
                <a:srgbClr val="000000"/>
              </a:buClr>
              <a:buSzPts val="2640"/>
              <a:buFont typeface="Arial"/>
              <a:buNone/>
            </a:pPr>
            <a:r>
              <a:rPr lang="en-US" sz="3000" b="1">
                <a:solidFill>
                  <a:schemeClr val="dk1"/>
                </a:solidFill>
              </a:rPr>
              <a:t>そのため、コンピュータごとに使えるプロトコルが異なり、</a:t>
            </a:r>
            <a:endParaRPr sz="3000" b="1">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000" b="1">
                <a:solidFill>
                  <a:schemeClr val="dk1"/>
                </a:solidFill>
              </a:rPr>
              <a:t>コンピュータ同士がネットワークを使って通信するには多大な</a:t>
            </a:r>
            <a:endParaRPr sz="3000" b="1">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000" b="1">
                <a:solidFill>
                  <a:schemeClr val="dk1"/>
                </a:solidFill>
              </a:rPr>
              <a:t>労力がかかりました。</a:t>
            </a:r>
            <a:endParaRPr sz="3000" b="1">
              <a:solidFill>
                <a:schemeClr val="dk1"/>
              </a:solidFill>
            </a:endParaRPr>
          </a:p>
        </p:txBody>
      </p:sp>
      <p:pic>
        <p:nvPicPr>
          <p:cNvPr id="612" name="Google Shape;612;p96"/>
          <p:cNvPicPr preferRelativeResize="0"/>
          <p:nvPr/>
        </p:nvPicPr>
        <p:blipFill rotWithShape="1">
          <a:blip r:embed="rId3">
            <a:alphaModFix/>
          </a:blip>
          <a:srcRect l="2085" t="56124" r="4822" b="5123"/>
          <a:stretch/>
        </p:blipFill>
        <p:spPr>
          <a:xfrm>
            <a:off x="1037587" y="6757100"/>
            <a:ext cx="11372926" cy="2014725"/>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97"/>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618" name="Google Shape;618;p97"/>
          <p:cNvSpPr txBox="1">
            <a:spLocks noGrp="1"/>
          </p:cNvSpPr>
          <p:nvPr>
            <p:ph type="body" idx="1"/>
          </p:nvPr>
        </p:nvSpPr>
        <p:spPr>
          <a:xfrm>
            <a:off x="870600" y="2240725"/>
            <a:ext cx="118467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t>そのため（その為）</a:t>
            </a:r>
            <a:r>
              <a:rPr lang="en-US" b="1">
                <a:solidFill>
                  <a:schemeClr val="dk1"/>
                </a:solidFill>
              </a:rPr>
              <a:t>　Vì vậy, do đó</a:t>
            </a:r>
            <a:endParaRPr/>
          </a:p>
          <a:p>
            <a:pPr marL="0" lvl="0" indent="0" algn="l" rtl="0">
              <a:lnSpc>
                <a:spcPct val="150000"/>
              </a:lnSpc>
              <a:spcBef>
                <a:spcPts val="2400"/>
              </a:spcBef>
              <a:spcAft>
                <a:spcPts val="0"/>
              </a:spcAft>
              <a:buNone/>
            </a:pPr>
            <a:endParaRPr/>
          </a:p>
        </p:txBody>
      </p:sp>
      <p:sp>
        <p:nvSpPr>
          <p:cNvPr id="619" name="Google Shape;619;p9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35</a:t>
            </a:fld>
            <a:endParaRPr/>
          </a:p>
        </p:txBody>
      </p:sp>
      <p:sp>
        <p:nvSpPr>
          <p:cNvPr id="620" name="Google Shape;620;p97"/>
          <p:cNvSpPr txBox="1"/>
          <p:nvPr/>
        </p:nvSpPr>
        <p:spPr>
          <a:xfrm>
            <a:off x="1533450" y="3595175"/>
            <a:ext cx="104391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意味：Dùng làm từ nối diễn đạt kết quả của lý do, mục tiêu được nêu ra trước đó. </a:t>
            </a:r>
            <a:endParaRPr sz="2800" b="1"/>
          </a:p>
        </p:txBody>
      </p:sp>
      <p:sp>
        <p:nvSpPr>
          <p:cNvPr id="621" name="Google Shape;621;p97"/>
          <p:cNvSpPr txBox="1"/>
          <p:nvPr/>
        </p:nvSpPr>
        <p:spPr>
          <a:xfrm>
            <a:off x="1533450" y="4887025"/>
            <a:ext cx="11108400" cy="209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solidFill>
                  <a:schemeClr val="dk1"/>
                </a:solidFill>
              </a:rPr>
              <a:t>使い方：</a:t>
            </a:r>
            <a:endParaRPr sz="2800">
              <a:solidFill>
                <a:schemeClr val="dk1"/>
              </a:solidFill>
            </a:endParaRPr>
          </a:p>
          <a:p>
            <a:pPr marL="0" lvl="0" indent="0" algn="l" rtl="0">
              <a:spcBef>
                <a:spcPts val="2400"/>
              </a:spcBef>
              <a:spcAft>
                <a:spcPts val="0"/>
              </a:spcAft>
              <a:buNone/>
            </a:pPr>
            <a:r>
              <a:rPr lang="en-US" sz="2800">
                <a:solidFill>
                  <a:schemeClr val="dk1"/>
                </a:solidFill>
              </a:rPr>
              <a:t>雪がたくさん降っていた。そのため、電車が遅れた。</a:t>
            </a:r>
            <a:endParaRPr sz="2800">
              <a:solidFill>
                <a:schemeClr val="dk1"/>
              </a:solidFill>
            </a:endParaRPr>
          </a:p>
          <a:p>
            <a:pPr marL="0" lvl="0" indent="0" algn="l" rtl="0">
              <a:spcBef>
                <a:spcPts val="2400"/>
              </a:spcBef>
              <a:spcAft>
                <a:spcPts val="0"/>
              </a:spcAft>
              <a:buNone/>
            </a:pPr>
            <a:r>
              <a:rPr lang="en-US" sz="2800">
                <a:solidFill>
                  <a:schemeClr val="dk1"/>
                </a:solidFill>
              </a:rPr>
              <a:t>（雪がたくさん降っていたため、電車が遅れた。）</a:t>
            </a:r>
            <a:endParaRPr sz="2800" b="1">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9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627" name="Google Shape;627;p9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36</a:t>
            </a:fld>
            <a:endParaRPr/>
          </a:p>
        </p:txBody>
      </p:sp>
      <p:sp>
        <p:nvSpPr>
          <p:cNvPr id="628" name="Google Shape;628;p98"/>
          <p:cNvSpPr txBox="1"/>
          <p:nvPr/>
        </p:nvSpPr>
        <p:spPr>
          <a:xfrm>
            <a:off x="730800" y="2588925"/>
            <a:ext cx="11538300" cy="6808200"/>
          </a:xfrm>
          <a:prstGeom prst="rect">
            <a:avLst/>
          </a:prstGeom>
          <a:noFill/>
          <a:ln>
            <a:noFill/>
          </a:ln>
        </p:spPr>
        <p:txBody>
          <a:bodyPr spcFirstLastPara="1" wrap="square" lIns="50800" tIns="50800" rIns="50800" bIns="50800" anchor="t" anchorCtr="0">
            <a:normAutofit/>
          </a:bodyPr>
          <a:lstStyle/>
          <a:p>
            <a:pPr marL="0" marR="0" lvl="0" indent="0" algn="just" rtl="0">
              <a:lnSpc>
                <a:spcPct val="150000"/>
              </a:lnSpc>
              <a:spcBef>
                <a:spcPts val="0"/>
              </a:spcBef>
              <a:spcAft>
                <a:spcPts val="0"/>
              </a:spcAft>
              <a:buClr>
                <a:srgbClr val="000000"/>
              </a:buClr>
              <a:buSzPts val="2640"/>
              <a:buFont typeface="Arial"/>
              <a:buNone/>
            </a:pPr>
            <a:r>
              <a:rPr lang="en-US" sz="3200" dirty="0" err="1">
                <a:solidFill>
                  <a:schemeClr val="dk1"/>
                </a:solidFill>
              </a:rPr>
              <a:t>そこで、もっと簡単に通信が行えるようにコンピュータや通信機器が共有して備えるべき通信機能の仕組みが</a:t>
            </a:r>
            <a:r>
              <a:rPr lang="en-US" sz="3200" dirty="0">
                <a:solidFill>
                  <a:schemeClr val="dk1"/>
                </a:solidFill>
              </a:rPr>
              <a:t>、</a:t>
            </a:r>
            <a:endParaRPr sz="3200" dirty="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dirty="0" err="1">
                <a:solidFill>
                  <a:schemeClr val="dk1"/>
                </a:solidFill>
              </a:rPr>
              <a:t>ISO（国際標準化機構）によって定められました。それがOSI基本参照モデルです</a:t>
            </a:r>
            <a:r>
              <a:rPr lang="en-US" sz="3200" dirty="0">
                <a:solidFill>
                  <a:schemeClr val="dk1"/>
                </a:solidFill>
              </a:rPr>
              <a:t>。</a:t>
            </a:r>
            <a:endParaRPr sz="3200" dirty="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dirty="0" err="1">
                <a:solidFill>
                  <a:schemeClr val="dk1"/>
                </a:solidFill>
              </a:rPr>
              <a:t>このモデルに従って、コンピュータや通信機器、ソフトウェアを開発すれば、メーカや機種が異なっても、スムーズに通信ができます</a:t>
            </a:r>
            <a:r>
              <a:rPr lang="en-US" sz="3200" dirty="0">
                <a:solidFill>
                  <a:schemeClr val="dk1"/>
                </a:solidFill>
              </a:rPr>
              <a:t>。</a:t>
            </a:r>
            <a:endParaRPr sz="3200" dirty="0">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973831D-6462-4021-91BF-E67717868207}"/>
              </a:ext>
            </a:extLst>
          </p:cNvPr>
          <p:cNvSpPr>
            <a:spLocks noGrp="1"/>
          </p:cNvSpPr>
          <p:nvPr>
            <p:ph type="title"/>
          </p:nvPr>
        </p:nvSpPr>
        <p:spPr>
          <a:xfrm>
            <a:off x="1270000" y="111017"/>
            <a:ext cx="11099700" cy="8660450"/>
          </a:xfrm>
        </p:spPr>
        <p:txBody>
          <a:bodyPr/>
          <a:lstStyle/>
          <a:p>
            <a:r>
              <a:rPr lang="vi-VN" sz="2800" dirty="0" err="1"/>
              <a:t>Vì</a:t>
            </a:r>
            <a:r>
              <a:rPr lang="vi-VN" sz="2800" dirty="0"/>
              <a:t> </a:t>
            </a:r>
            <a:r>
              <a:rPr lang="vi-VN" sz="2800" dirty="0" err="1"/>
              <a:t>vậy</a:t>
            </a:r>
            <a:r>
              <a:rPr lang="vi-VN" sz="2800" dirty="0"/>
              <a:t> nên, cơ </a:t>
            </a:r>
            <a:r>
              <a:rPr lang="vi-VN" sz="2800" dirty="0" err="1"/>
              <a:t>cấu</a:t>
            </a:r>
            <a:r>
              <a:rPr lang="vi-VN" sz="2800" dirty="0"/>
              <a:t> </a:t>
            </a:r>
            <a:r>
              <a:rPr lang="vi-VN" sz="2800" dirty="0" err="1"/>
              <a:t>chức</a:t>
            </a:r>
            <a:r>
              <a:rPr lang="vi-VN" sz="2800" dirty="0"/>
              <a:t> năng </a:t>
            </a:r>
            <a:r>
              <a:rPr lang="vi-VN" sz="2800" dirty="0" err="1"/>
              <a:t>truyền</a:t>
            </a:r>
            <a:r>
              <a:rPr lang="vi-VN" sz="2800" dirty="0"/>
              <a:t> thông  </a:t>
            </a:r>
            <a:r>
              <a:rPr lang="vi-VN" sz="2800" dirty="0" err="1"/>
              <a:t>để</a:t>
            </a:r>
            <a:r>
              <a:rPr lang="vi-VN" sz="2800" dirty="0"/>
              <a:t> </a:t>
            </a:r>
            <a:r>
              <a:rPr lang="vi-VN" sz="2800" dirty="0" err="1"/>
              <a:t>có</a:t>
            </a:r>
            <a:r>
              <a:rPr lang="vi-VN" sz="2800" dirty="0"/>
              <a:t> </a:t>
            </a:r>
            <a:r>
              <a:rPr lang="vi-VN" sz="2800" dirty="0" err="1"/>
              <a:t>thể</a:t>
            </a:r>
            <a:r>
              <a:rPr lang="vi-VN" sz="2800" dirty="0"/>
              <a:t> </a:t>
            </a:r>
            <a:r>
              <a:rPr lang="vi-VN" sz="2800" dirty="0" err="1"/>
              <a:t>tổ</a:t>
            </a:r>
            <a:r>
              <a:rPr lang="vi-VN" sz="2800" dirty="0"/>
              <a:t> </a:t>
            </a:r>
            <a:r>
              <a:rPr lang="vi-VN" sz="2800" dirty="0" err="1"/>
              <a:t>chức</a:t>
            </a:r>
            <a:r>
              <a:rPr lang="vi-VN" sz="2800" dirty="0"/>
              <a:t> </a:t>
            </a:r>
            <a:r>
              <a:rPr lang="vi-VN" sz="2800" dirty="0" err="1"/>
              <a:t>truyền</a:t>
            </a:r>
            <a:r>
              <a:rPr lang="vi-VN" sz="2800" dirty="0"/>
              <a:t> thông đơn </a:t>
            </a:r>
            <a:r>
              <a:rPr lang="vi-VN" sz="2800" dirty="0" err="1"/>
              <a:t>giản</a:t>
            </a:r>
            <a:r>
              <a:rPr lang="vi-VN" sz="2800" dirty="0"/>
              <a:t> hơn </a:t>
            </a:r>
            <a:r>
              <a:rPr lang="vi-VN" sz="2800" dirty="0" err="1"/>
              <a:t>thì</a:t>
            </a:r>
            <a:r>
              <a:rPr lang="vi-VN" sz="2800" dirty="0"/>
              <a:t> </a:t>
            </a:r>
            <a:r>
              <a:rPr lang="vi-VN" sz="2800" dirty="0" err="1"/>
              <a:t>các</a:t>
            </a:r>
            <a:r>
              <a:rPr lang="vi-VN" sz="2800" dirty="0"/>
              <a:t> </a:t>
            </a:r>
            <a:r>
              <a:rPr lang="vi-VN" sz="2800" dirty="0" err="1"/>
              <a:t>máy</a:t>
            </a:r>
            <a:r>
              <a:rPr lang="vi-VN" sz="2800" dirty="0"/>
              <a:t> tinh, cơ </a:t>
            </a:r>
            <a:r>
              <a:rPr lang="vi-VN" sz="2800" dirty="0" err="1"/>
              <a:t>cấu</a:t>
            </a:r>
            <a:r>
              <a:rPr lang="vi-VN" sz="2800" dirty="0"/>
              <a:t> </a:t>
            </a:r>
            <a:r>
              <a:rPr lang="vi-VN" sz="2800" dirty="0" err="1"/>
              <a:t>chức</a:t>
            </a:r>
            <a:r>
              <a:rPr lang="vi-VN" sz="2800" dirty="0"/>
              <a:t> năng </a:t>
            </a:r>
            <a:r>
              <a:rPr lang="vi-VN" sz="2800" dirty="0" err="1"/>
              <a:t>truyền</a:t>
            </a:r>
            <a:r>
              <a:rPr lang="vi-VN" sz="2800" dirty="0"/>
              <a:t> thông chung </a:t>
            </a:r>
            <a:r>
              <a:rPr lang="vi-VN" sz="2800" dirty="0" err="1"/>
              <a:t>giữa</a:t>
            </a:r>
            <a:r>
              <a:rPr lang="vi-VN" sz="2800" dirty="0"/>
              <a:t> </a:t>
            </a:r>
            <a:r>
              <a:rPr lang="vi-VN" sz="2800" dirty="0" err="1"/>
              <a:t>các</a:t>
            </a:r>
            <a:r>
              <a:rPr lang="vi-VN" sz="2800" dirty="0"/>
              <a:t> </a:t>
            </a:r>
            <a:r>
              <a:rPr lang="vi-VN" sz="2800" dirty="0" err="1"/>
              <a:t>máy</a:t>
            </a:r>
            <a:r>
              <a:rPr lang="vi-VN" sz="2800" dirty="0"/>
              <a:t> tinh hay </a:t>
            </a:r>
            <a:r>
              <a:rPr lang="vi-VN" sz="2800" dirty="0" err="1"/>
              <a:t>máy</a:t>
            </a:r>
            <a:r>
              <a:rPr lang="vi-VN" sz="2800" dirty="0"/>
              <a:t> </a:t>
            </a:r>
            <a:r>
              <a:rPr lang="vi-VN" sz="2800" dirty="0" err="1"/>
              <a:t>truyền</a:t>
            </a:r>
            <a:r>
              <a:rPr lang="vi-VN" sz="2800" dirty="0"/>
              <a:t> thông </a:t>
            </a:r>
            <a:r>
              <a:rPr lang="vi-VN" sz="2800" dirty="0" err="1"/>
              <a:t>được</a:t>
            </a:r>
            <a:r>
              <a:rPr lang="vi-VN" sz="2800" dirty="0"/>
              <a:t> </a:t>
            </a:r>
            <a:r>
              <a:rPr lang="vi-VN" sz="2800" dirty="0" err="1"/>
              <a:t>tổ</a:t>
            </a:r>
            <a:r>
              <a:rPr lang="vi-VN" sz="2800" dirty="0"/>
              <a:t> </a:t>
            </a:r>
            <a:r>
              <a:rPr lang="vi-VN" sz="2800" dirty="0" err="1"/>
              <a:t>chức</a:t>
            </a:r>
            <a:r>
              <a:rPr lang="vi-VN" sz="2800" dirty="0"/>
              <a:t> tiêu </a:t>
            </a:r>
            <a:r>
              <a:rPr lang="vi-VN" sz="2800" dirty="0" err="1"/>
              <a:t>chuẩn</a:t>
            </a:r>
            <a:r>
              <a:rPr lang="vi-VN" sz="2800" dirty="0"/>
              <a:t> </a:t>
            </a:r>
            <a:r>
              <a:rPr lang="vi-VN" sz="2800" dirty="0" err="1"/>
              <a:t>hóa</a:t>
            </a:r>
            <a:r>
              <a:rPr lang="vi-VN" sz="2800" dirty="0"/>
              <a:t> </a:t>
            </a:r>
            <a:r>
              <a:rPr lang="vi-VN" sz="2800" dirty="0" err="1"/>
              <a:t>quốc</a:t>
            </a:r>
            <a:r>
              <a:rPr lang="vi-VN" sz="2800" dirty="0"/>
              <a:t> </a:t>
            </a:r>
            <a:r>
              <a:rPr lang="vi-VN" sz="2800" dirty="0" err="1"/>
              <a:t>tế</a:t>
            </a:r>
            <a:r>
              <a:rPr lang="vi-VN" sz="2800" dirty="0"/>
              <a:t> ISO quy </a:t>
            </a:r>
            <a:r>
              <a:rPr lang="vi-VN" sz="2800" dirty="0" err="1"/>
              <a:t>định</a:t>
            </a:r>
            <a:r>
              <a:rPr lang="vi-VN" sz="2800" dirty="0"/>
              <a:t>. </a:t>
            </a:r>
            <a:r>
              <a:rPr lang="vi-VN" sz="2800" dirty="0" err="1"/>
              <a:t>Đó</a:t>
            </a:r>
            <a:r>
              <a:rPr lang="vi-VN" sz="2800" dirty="0"/>
              <a:t> chinh </a:t>
            </a:r>
            <a:r>
              <a:rPr lang="vi-VN" sz="2800" dirty="0" err="1"/>
              <a:t>là</a:t>
            </a:r>
            <a:r>
              <a:rPr lang="vi-VN" sz="2800" dirty="0"/>
              <a:t> mô </a:t>
            </a:r>
            <a:r>
              <a:rPr lang="vi-VN" sz="2800" dirty="0" err="1"/>
              <a:t>hình</a:t>
            </a:r>
            <a:r>
              <a:rPr lang="vi-VN" sz="2800" dirty="0"/>
              <a:t> tham </a:t>
            </a:r>
            <a:r>
              <a:rPr lang="vi-VN" sz="2800" dirty="0" err="1"/>
              <a:t>chiếu</a:t>
            </a:r>
            <a:r>
              <a:rPr lang="vi-VN" sz="2800" dirty="0"/>
              <a:t> </a:t>
            </a:r>
            <a:r>
              <a:rPr lang="vi-VN" sz="2800" dirty="0" err="1"/>
              <a:t>các</a:t>
            </a:r>
            <a:r>
              <a:rPr lang="vi-VN" sz="2800" dirty="0"/>
              <a:t> </a:t>
            </a:r>
            <a:r>
              <a:rPr lang="vi-VN" sz="2800" dirty="0" err="1"/>
              <a:t>hệ</a:t>
            </a:r>
            <a:r>
              <a:rPr lang="vi-VN" sz="2800" dirty="0"/>
              <a:t> thông </a:t>
            </a:r>
            <a:r>
              <a:rPr lang="vi-VN" sz="2800" dirty="0" err="1"/>
              <a:t>mở</a:t>
            </a:r>
            <a:r>
              <a:rPr lang="vi-VN" sz="2800" dirty="0"/>
              <a:t> OSI.</a:t>
            </a:r>
          </a:p>
        </p:txBody>
      </p:sp>
    </p:spTree>
    <p:extLst>
      <p:ext uri="{BB962C8B-B14F-4D97-AF65-F5344CB8AC3E}">
        <p14:creationId xmlns:p14="http://schemas.microsoft.com/office/powerpoint/2010/main" val="34641043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9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634" name="Google Shape;634;p9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38</a:t>
            </a:fld>
            <a:endParaRPr/>
          </a:p>
        </p:txBody>
      </p:sp>
      <p:sp>
        <p:nvSpPr>
          <p:cNvPr id="635" name="Google Shape;635;p99"/>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636" name="Google Shape;636;p99"/>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10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39</a:t>
            </a:fld>
            <a:endParaRPr/>
          </a:p>
        </p:txBody>
      </p:sp>
      <p:graphicFrame>
        <p:nvGraphicFramePr>
          <p:cNvPr id="642" name="Google Shape;642;p100"/>
          <p:cNvGraphicFramePr/>
          <p:nvPr/>
        </p:nvGraphicFramePr>
        <p:xfrm>
          <a:off x="558850" y="2289875"/>
          <a:ext cx="12073725" cy="67337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966225">
                <a:tc>
                  <a:txBody>
                    <a:bodyPr/>
                    <a:lstStyle/>
                    <a:p>
                      <a:pPr marL="0" lvl="0" indent="0" algn="ctr" rtl="0">
                        <a:spcBef>
                          <a:spcPts val="0"/>
                        </a:spcBef>
                        <a:spcAft>
                          <a:spcPts val="0"/>
                        </a:spcAft>
                        <a:buNone/>
                      </a:pPr>
                      <a:r>
                        <a:rPr lang="en-US" sz="3000" b="1"/>
                        <a:t>No.</a:t>
                      </a:r>
                      <a:endParaRPr sz="3000" b="1"/>
                    </a:p>
                  </a:txBody>
                  <a:tcPr marL="91425" marR="91425" marT="91425" marB="91425" anchor="ctr">
                    <a:solidFill>
                      <a:srgbClr val="398CCE"/>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nchor="ctr">
                    <a:solidFill>
                      <a:srgbClr val="398CCE"/>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nchor="ctr">
                    <a:solidFill>
                      <a:srgbClr val="398CCE"/>
                    </a:solidFill>
                  </a:tcPr>
                </a:tc>
                <a:extLst>
                  <a:ext uri="{0D108BD9-81ED-4DB2-BD59-A6C34878D82A}">
                    <a16:rowId xmlns:a16="http://schemas.microsoft.com/office/drawing/2014/main" val="10000"/>
                  </a:ext>
                </a:extLst>
              </a:tr>
              <a:tr h="828500">
                <a:tc>
                  <a:txBody>
                    <a:bodyPr/>
                    <a:lstStyle/>
                    <a:p>
                      <a:pPr marL="457200" lvl="0" indent="-228600" algn="l" rtl="0">
                        <a:spcBef>
                          <a:spcPts val="0"/>
                        </a:spcBef>
                        <a:spcAft>
                          <a:spcPts val="0"/>
                        </a:spcAft>
                        <a:buNone/>
                      </a:pPr>
                      <a:r>
                        <a:rPr lang="en-US" sz="3000"/>
                        <a:t>1</a:t>
                      </a:r>
                      <a:endParaRPr sz="3000"/>
                    </a:p>
                  </a:txBody>
                  <a:tcPr marL="91425" marR="91425" marT="91425" marB="91425" anchor="ctr"/>
                </a:tc>
                <a:tc>
                  <a:txBody>
                    <a:bodyPr/>
                    <a:lstStyle/>
                    <a:p>
                      <a:pPr marL="0" lvl="0" indent="0" algn="l" rtl="0">
                        <a:spcBef>
                          <a:spcPts val="0"/>
                        </a:spcBef>
                        <a:spcAft>
                          <a:spcPts val="0"/>
                        </a:spcAft>
                        <a:buNone/>
                      </a:pPr>
                      <a:r>
                        <a:rPr lang="en-US" sz="3000"/>
                        <a:t>もっと</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1"/>
                  </a:ext>
                </a:extLst>
              </a:tr>
              <a:tr h="819900">
                <a:tc>
                  <a:txBody>
                    <a:bodyPr/>
                    <a:lstStyle/>
                    <a:p>
                      <a:pPr marL="0" lvl="0" indent="0" algn="ctr" rtl="0">
                        <a:spcBef>
                          <a:spcPts val="0"/>
                        </a:spcBef>
                        <a:spcAft>
                          <a:spcPts val="0"/>
                        </a:spcAft>
                        <a:buNone/>
                      </a:pPr>
                      <a:r>
                        <a:rPr lang="en-US" sz="3000"/>
                        <a:t>2</a:t>
                      </a:r>
                      <a:endParaRPr sz="3000"/>
                    </a:p>
                  </a:txBody>
                  <a:tcPr marL="91425" marR="91425" marT="91425" marB="91425" anchor="ctr"/>
                </a:tc>
                <a:tc>
                  <a:txBody>
                    <a:bodyPr/>
                    <a:lstStyle/>
                    <a:p>
                      <a:pPr marL="0" lvl="0" indent="0" algn="l" rtl="0">
                        <a:spcBef>
                          <a:spcPts val="0"/>
                        </a:spcBef>
                        <a:spcAft>
                          <a:spcPts val="0"/>
                        </a:spcAft>
                        <a:buNone/>
                      </a:pPr>
                      <a:r>
                        <a:rPr lang="en-US" sz="3000"/>
                        <a:t>簡単に</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2"/>
                  </a:ext>
                </a:extLst>
              </a:tr>
              <a:tr h="839425">
                <a:tc>
                  <a:txBody>
                    <a:bodyPr/>
                    <a:lstStyle/>
                    <a:p>
                      <a:pPr marL="0" lvl="0" indent="0" algn="ctr" rtl="0">
                        <a:spcBef>
                          <a:spcPts val="0"/>
                        </a:spcBef>
                        <a:spcAft>
                          <a:spcPts val="0"/>
                        </a:spcAft>
                        <a:buNone/>
                      </a:pPr>
                      <a:r>
                        <a:rPr lang="en-US" sz="3000"/>
                        <a:t>3</a:t>
                      </a:r>
                      <a:endParaRPr sz="3000"/>
                    </a:p>
                  </a:txBody>
                  <a:tcPr marL="91425" marR="91425" marT="91425" marB="91425" anchor="ctr"/>
                </a:tc>
                <a:tc>
                  <a:txBody>
                    <a:bodyPr/>
                    <a:lstStyle/>
                    <a:p>
                      <a:pPr marL="0" lvl="0" indent="0" algn="l" rtl="0">
                        <a:spcBef>
                          <a:spcPts val="0"/>
                        </a:spcBef>
                        <a:spcAft>
                          <a:spcPts val="0"/>
                        </a:spcAft>
                        <a:buNone/>
                      </a:pPr>
                      <a:r>
                        <a:rPr lang="en-US" sz="3000"/>
                        <a:t>通信機器</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3"/>
                  </a:ext>
                </a:extLst>
              </a:tr>
              <a:tr h="800400">
                <a:tc>
                  <a:txBody>
                    <a:bodyPr/>
                    <a:lstStyle/>
                    <a:p>
                      <a:pPr marL="0" lvl="0" indent="0" algn="ctr" rtl="0">
                        <a:spcBef>
                          <a:spcPts val="0"/>
                        </a:spcBef>
                        <a:spcAft>
                          <a:spcPts val="0"/>
                        </a:spcAft>
                        <a:buNone/>
                      </a:pPr>
                      <a:r>
                        <a:rPr lang="en-US" sz="3000"/>
                        <a:t>4</a:t>
                      </a:r>
                      <a:endParaRPr sz="3000"/>
                    </a:p>
                  </a:txBody>
                  <a:tcPr marL="91425" marR="91425" marT="91425" marB="91425" anchor="ctr"/>
                </a:tc>
                <a:tc>
                  <a:txBody>
                    <a:bodyPr/>
                    <a:lstStyle/>
                    <a:p>
                      <a:pPr marL="0" lvl="0" indent="0" algn="l" rtl="0">
                        <a:spcBef>
                          <a:spcPts val="0"/>
                        </a:spcBef>
                        <a:spcAft>
                          <a:spcPts val="0"/>
                        </a:spcAft>
                        <a:buNone/>
                      </a:pPr>
                      <a:r>
                        <a:rPr lang="en-US" sz="3000"/>
                        <a:t>備える</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4"/>
                  </a:ext>
                </a:extLst>
              </a:tr>
              <a:tr h="839425">
                <a:tc>
                  <a:txBody>
                    <a:bodyPr/>
                    <a:lstStyle/>
                    <a:p>
                      <a:pPr marL="0" lvl="0" indent="0" algn="ctr" rtl="0">
                        <a:spcBef>
                          <a:spcPts val="0"/>
                        </a:spcBef>
                        <a:spcAft>
                          <a:spcPts val="0"/>
                        </a:spcAft>
                        <a:buNone/>
                      </a:pPr>
                      <a:r>
                        <a:rPr lang="en-US" sz="3000"/>
                        <a:t>5</a:t>
                      </a:r>
                      <a:endParaRPr sz="3000"/>
                    </a:p>
                  </a:txBody>
                  <a:tcPr marL="91425" marR="91425" marT="91425" marB="91425" anchor="ctr"/>
                </a:tc>
                <a:tc>
                  <a:txBody>
                    <a:bodyPr/>
                    <a:lstStyle/>
                    <a:p>
                      <a:pPr marL="0" lvl="0" indent="0" algn="l" rtl="0">
                        <a:spcBef>
                          <a:spcPts val="0"/>
                        </a:spcBef>
                        <a:spcAft>
                          <a:spcPts val="0"/>
                        </a:spcAft>
                        <a:buNone/>
                      </a:pPr>
                      <a:r>
                        <a:rPr lang="en-US" sz="3000"/>
                        <a:t>ISO</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5"/>
                  </a:ext>
                </a:extLst>
              </a:tr>
              <a:tr h="839425">
                <a:tc>
                  <a:txBody>
                    <a:bodyPr/>
                    <a:lstStyle/>
                    <a:p>
                      <a:pPr marL="0" lvl="0" indent="0" algn="ctr" rtl="0">
                        <a:spcBef>
                          <a:spcPts val="0"/>
                        </a:spcBef>
                        <a:spcAft>
                          <a:spcPts val="0"/>
                        </a:spcAft>
                        <a:buNone/>
                      </a:pPr>
                      <a:r>
                        <a:rPr lang="en-US" sz="3000"/>
                        <a:t>6</a:t>
                      </a:r>
                      <a:endParaRPr sz="3000"/>
                    </a:p>
                  </a:txBody>
                  <a:tcPr marL="91425" marR="91425" marT="91425" marB="91425" anchor="ctr"/>
                </a:tc>
                <a:tc>
                  <a:txBody>
                    <a:bodyPr/>
                    <a:lstStyle/>
                    <a:p>
                      <a:pPr marL="0" lvl="0" indent="0" algn="l" rtl="0">
                        <a:spcBef>
                          <a:spcPts val="0"/>
                        </a:spcBef>
                        <a:spcAft>
                          <a:spcPts val="0"/>
                        </a:spcAft>
                        <a:buNone/>
                      </a:pPr>
                      <a:r>
                        <a:rPr lang="en-US" sz="3000"/>
                        <a:t>国際基準化機構</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6"/>
                  </a:ext>
                </a:extLst>
              </a:tr>
              <a:tr h="800425">
                <a:tc>
                  <a:txBody>
                    <a:bodyPr/>
                    <a:lstStyle/>
                    <a:p>
                      <a:pPr marL="0" lvl="0" indent="0" algn="ctr" rtl="0">
                        <a:spcBef>
                          <a:spcPts val="0"/>
                        </a:spcBef>
                        <a:spcAft>
                          <a:spcPts val="0"/>
                        </a:spcAft>
                        <a:buNone/>
                      </a:pPr>
                      <a:r>
                        <a:rPr lang="en-US" sz="3000"/>
                        <a:t>7</a:t>
                      </a:r>
                      <a:endParaRPr sz="3000"/>
                    </a:p>
                  </a:txBody>
                  <a:tcPr marL="91425" marR="91425" marT="91425" marB="91425" anchor="ctr"/>
                </a:tc>
                <a:tc>
                  <a:txBody>
                    <a:bodyPr/>
                    <a:lstStyle/>
                    <a:p>
                      <a:pPr marL="0" lvl="0" indent="0" algn="l" rtl="0">
                        <a:lnSpc>
                          <a:spcPct val="150000"/>
                        </a:lnSpc>
                        <a:spcBef>
                          <a:spcPts val="2400"/>
                        </a:spcBef>
                        <a:spcAft>
                          <a:spcPts val="0"/>
                        </a:spcAft>
                        <a:buNone/>
                      </a:pPr>
                      <a:r>
                        <a:rPr lang="en-US" sz="3000"/>
                        <a:t>定める</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7"/>
                  </a:ext>
                </a:extLst>
              </a:tr>
            </a:tbl>
          </a:graphicData>
        </a:graphic>
      </p:graphicFrame>
      <p:sp>
        <p:nvSpPr>
          <p:cNvPr id="643" name="Google Shape;643;p10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68"/>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C63024"/>
              </a:buClr>
              <a:buSzPts val="6400"/>
              <a:buFont typeface="Arial"/>
              <a:buNone/>
            </a:pPr>
            <a:r>
              <a:rPr lang="en-US"/>
              <a:t>通信プロトコル</a:t>
            </a:r>
            <a:endParaRPr/>
          </a:p>
        </p:txBody>
      </p:sp>
      <p:sp>
        <p:nvSpPr>
          <p:cNvPr id="384" name="Google Shape;384;p68"/>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10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40</a:t>
            </a:fld>
            <a:endParaRPr/>
          </a:p>
        </p:txBody>
      </p:sp>
      <p:graphicFrame>
        <p:nvGraphicFramePr>
          <p:cNvPr id="649" name="Google Shape;649;p101"/>
          <p:cNvGraphicFramePr/>
          <p:nvPr/>
        </p:nvGraphicFramePr>
        <p:xfrm>
          <a:off x="558850" y="2289875"/>
          <a:ext cx="12073725" cy="6830650"/>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966225">
                <a:tc>
                  <a:txBody>
                    <a:bodyPr/>
                    <a:lstStyle/>
                    <a:p>
                      <a:pPr marL="0" lvl="0" indent="0" algn="ctr" rtl="0">
                        <a:spcBef>
                          <a:spcPts val="0"/>
                        </a:spcBef>
                        <a:spcAft>
                          <a:spcPts val="0"/>
                        </a:spcAft>
                        <a:buNone/>
                      </a:pPr>
                      <a:r>
                        <a:rPr lang="en-US" sz="3000" b="1"/>
                        <a:t>No.</a:t>
                      </a:r>
                      <a:endParaRPr sz="3000" b="1"/>
                    </a:p>
                  </a:txBody>
                  <a:tcPr marL="91425" marR="91425" marT="91425" marB="91425" anchor="ctr">
                    <a:solidFill>
                      <a:srgbClr val="398CCE"/>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nchor="ctr">
                    <a:solidFill>
                      <a:srgbClr val="398CCE"/>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nchor="ctr">
                    <a:solidFill>
                      <a:srgbClr val="398CCE"/>
                    </a:solidFill>
                  </a:tcPr>
                </a:tc>
                <a:extLst>
                  <a:ext uri="{0D108BD9-81ED-4DB2-BD59-A6C34878D82A}">
                    <a16:rowId xmlns:a16="http://schemas.microsoft.com/office/drawing/2014/main" val="10000"/>
                  </a:ext>
                </a:extLst>
              </a:tr>
              <a:tr h="887025">
                <a:tc>
                  <a:txBody>
                    <a:bodyPr/>
                    <a:lstStyle/>
                    <a:p>
                      <a:pPr marL="457200" lvl="0" indent="-228600" algn="l" rtl="0">
                        <a:spcBef>
                          <a:spcPts val="0"/>
                        </a:spcBef>
                        <a:spcAft>
                          <a:spcPts val="0"/>
                        </a:spcAft>
                        <a:buNone/>
                      </a:pPr>
                      <a:r>
                        <a:rPr lang="en-US" sz="3000"/>
                        <a:t>8</a:t>
                      </a:r>
                      <a:endParaRPr sz="3000"/>
                    </a:p>
                  </a:txBody>
                  <a:tcPr marL="91425" marR="91425" marT="91425" marB="91425" anchor="ctr"/>
                </a:tc>
                <a:tc>
                  <a:txBody>
                    <a:bodyPr/>
                    <a:lstStyle/>
                    <a:p>
                      <a:pPr marL="0" lvl="0" indent="0" algn="l" rtl="0">
                        <a:spcBef>
                          <a:spcPts val="0"/>
                        </a:spcBef>
                        <a:spcAft>
                          <a:spcPts val="0"/>
                        </a:spcAft>
                        <a:buNone/>
                      </a:pPr>
                      <a:r>
                        <a:rPr lang="en-US" sz="3000"/>
                        <a:t>OSI</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1"/>
                  </a:ext>
                </a:extLst>
              </a:tr>
              <a:tr h="975950">
                <a:tc>
                  <a:txBody>
                    <a:bodyPr/>
                    <a:lstStyle/>
                    <a:p>
                      <a:pPr marL="0" lvl="0" indent="0" algn="ctr" rtl="0">
                        <a:spcBef>
                          <a:spcPts val="0"/>
                        </a:spcBef>
                        <a:spcAft>
                          <a:spcPts val="0"/>
                        </a:spcAft>
                        <a:buNone/>
                      </a:pPr>
                      <a:r>
                        <a:rPr lang="en-US" sz="3000"/>
                        <a:t>9</a:t>
                      </a:r>
                      <a:endParaRPr sz="3000"/>
                    </a:p>
                  </a:txBody>
                  <a:tcPr marL="91425" marR="91425" marT="91425" marB="91425" anchor="ctr"/>
                </a:tc>
                <a:tc>
                  <a:txBody>
                    <a:bodyPr/>
                    <a:lstStyle/>
                    <a:p>
                      <a:pPr marL="0" lvl="0" indent="0" algn="l" rtl="0">
                        <a:spcBef>
                          <a:spcPts val="0"/>
                        </a:spcBef>
                        <a:spcAft>
                          <a:spcPts val="0"/>
                        </a:spcAft>
                        <a:buNone/>
                      </a:pPr>
                      <a:r>
                        <a:rPr lang="en-US" sz="3000"/>
                        <a:t>基本参照モデル</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2"/>
                  </a:ext>
                </a:extLst>
              </a:tr>
              <a:tr h="956475">
                <a:tc>
                  <a:txBody>
                    <a:bodyPr/>
                    <a:lstStyle/>
                    <a:p>
                      <a:pPr marL="0" lvl="0" indent="0" algn="ctr" rtl="0">
                        <a:spcBef>
                          <a:spcPts val="0"/>
                        </a:spcBef>
                        <a:spcAft>
                          <a:spcPts val="0"/>
                        </a:spcAft>
                        <a:buNone/>
                      </a:pPr>
                      <a:r>
                        <a:rPr lang="en-US" sz="3000"/>
                        <a:t>10</a:t>
                      </a:r>
                      <a:endParaRPr sz="3000"/>
                    </a:p>
                  </a:txBody>
                  <a:tcPr marL="91425" marR="91425" marT="91425" marB="91425" anchor="ctr"/>
                </a:tc>
                <a:tc>
                  <a:txBody>
                    <a:bodyPr/>
                    <a:lstStyle/>
                    <a:p>
                      <a:pPr marL="0" lvl="0" indent="0" algn="l" rtl="0">
                        <a:spcBef>
                          <a:spcPts val="0"/>
                        </a:spcBef>
                        <a:spcAft>
                          <a:spcPts val="0"/>
                        </a:spcAft>
                        <a:buNone/>
                      </a:pPr>
                      <a:r>
                        <a:rPr lang="en-US" sz="3000"/>
                        <a:t>ソフトウェア</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3"/>
                  </a:ext>
                </a:extLst>
              </a:tr>
              <a:tr h="975975">
                <a:tc>
                  <a:txBody>
                    <a:bodyPr/>
                    <a:lstStyle/>
                    <a:p>
                      <a:pPr marL="0" lvl="0" indent="0" algn="ctr" rtl="0">
                        <a:spcBef>
                          <a:spcPts val="0"/>
                        </a:spcBef>
                        <a:spcAft>
                          <a:spcPts val="0"/>
                        </a:spcAft>
                        <a:buNone/>
                      </a:pPr>
                      <a:r>
                        <a:rPr lang="en-US" sz="3000"/>
                        <a:t>11</a:t>
                      </a:r>
                      <a:endParaRPr sz="3000"/>
                    </a:p>
                  </a:txBody>
                  <a:tcPr marL="91425" marR="91425" marT="91425" marB="91425" anchor="ctr"/>
                </a:tc>
                <a:tc>
                  <a:txBody>
                    <a:bodyPr/>
                    <a:lstStyle/>
                    <a:p>
                      <a:pPr marL="0" lvl="0" indent="0" algn="l" rtl="0">
                        <a:spcBef>
                          <a:spcPts val="0"/>
                        </a:spcBef>
                        <a:spcAft>
                          <a:spcPts val="0"/>
                        </a:spcAft>
                        <a:buNone/>
                      </a:pPr>
                      <a:r>
                        <a:rPr lang="en-US" sz="3000"/>
                        <a:t>開発</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4"/>
                  </a:ext>
                </a:extLst>
              </a:tr>
              <a:tr h="1034500">
                <a:tc>
                  <a:txBody>
                    <a:bodyPr/>
                    <a:lstStyle/>
                    <a:p>
                      <a:pPr marL="0" lvl="0" indent="0" algn="ctr" rtl="0">
                        <a:spcBef>
                          <a:spcPts val="0"/>
                        </a:spcBef>
                        <a:spcAft>
                          <a:spcPts val="0"/>
                        </a:spcAft>
                        <a:buNone/>
                      </a:pPr>
                      <a:r>
                        <a:rPr lang="en-US" sz="3000"/>
                        <a:t>12</a:t>
                      </a:r>
                      <a:endParaRPr sz="3000"/>
                    </a:p>
                  </a:txBody>
                  <a:tcPr marL="91425" marR="91425" marT="91425" marB="91425" anchor="ctr"/>
                </a:tc>
                <a:tc>
                  <a:txBody>
                    <a:bodyPr/>
                    <a:lstStyle/>
                    <a:p>
                      <a:pPr marL="0" lvl="0" indent="0" algn="l" rtl="0">
                        <a:spcBef>
                          <a:spcPts val="0"/>
                        </a:spcBef>
                        <a:spcAft>
                          <a:spcPts val="0"/>
                        </a:spcAft>
                        <a:buNone/>
                      </a:pPr>
                      <a:r>
                        <a:rPr lang="en-US" sz="3000"/>
                        <a:t>スムーズ</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5"/>
                  </a:ext>
                </a:extLst>
              </a:tr>
              <a:tr h="1034500">
                <a:tc>
                  <a:txBody>
                    <a:bodyPr/>
                    <a:lstStyle/>
                    <a:p>
                      <a:pPr marL="0" lvl="0" indent="0" algn="ctr" rtl="0">
                        <a:spcBef>
                          <a:spcPts val="0"/>
                        </a:spcBef>
                        <a:spcAft>
                          <a:spcPts val="0"/>
                        </a:spcAft>
                        <a:buNone/>
                      </a:pPr>
                      <a:r>
                        <a:rPr lang="en-US" sz="3000"/>
                        <a:t>13</a:t>
                      </a:r>
                      <a:endParaRPr sz="3000"/>
                    </a:p>
                  </a:txBody>
                  <a:tcPr marL="91425" marR="91425" marT="91425" marB="91425" anchor="ctr"/>
                </a:tc>
                <a:tc>
                  <a:txBody>
                    <a:bodyPr/>
                    <a:lstStyle/>
                    <a:p>
                      <a:pPr marL="0" lvl="0" indent="0" algn="l" rtl="0">
                        <a:spcBef>
                          <a:spcPts val="0"/>
                        </a:spcBef>
                        <a:spcAft>
                          <a:spcPts val="0"/>
                        </a:spcAft>
                        <a:buNone/>
                      </a:pPr>
                      <a:r>
                        <a:rPr lang="en-US" sz="3000"/>
                        <a:t>共通</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6"/>
                  </a:ext>
                </a:extLst>
              </a:tr>
            </a:tbl>
          </a:graphicData>
        </a:graphic>
      </p:graphicFrame>
      <p:sp>
        <p:nvSpPr>
          <p:cNvPr id="650" name="Google Shape;650;p10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10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41</a:t>
            </a:fld>
            <a:endParaRPr/>
          </a:p>
        </p:txBody>
      </p:sp>
      <p:graphicFrame>
        <p:nvGraphicFramePr>
          <p:cNvPr id="656" name="Google Shape;656;p102"/>
          <p:cNvGraphicFramePr/>
          <p:nvPr/>
        </p:nvGraphicFramePr>
        <p:xfrm>
          <a:off x="558850" y="2289875"/>
          <a:ext cx="12073725" cy="67337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966225">
                <a:tc>
                  <a:txBody>
                    <a:bodyPr/>
                    <a:lstStyle/>
                    <a:p>
                      <a:pPr marL="0" lvl="0" indent="0" algn="ctr" rtl="0">
                        <a:spcBef>
                          <a:spcPts val="0"/>
                        </a:spcBef>
                        <a:spcAft>
                          <a:spcPts val="0"/>
                        </a:spcAft>
                        <a:buNone/>
                      </a:pPr>
                      <a:r>
                        <a:rPr lang="en-US" sz="3000" b="1"/>
                        <a:t>No.</a:t>
                      </a:r>
                      <a:endParaRPr sz="3000" b="1"/>
                    </a:p>
                  </a:txBody>
                  <a:tcPr marL="91425" marR="91425" marT="91425" marB="91425" anchor="ctr">
                    <a:solidFill>
                      <a:srgbClr val="398CCE"/>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nchor="ctr">
                    <a:solidFill>
                      <a:srgbClr val="398CCE"/>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nchor="ctr">
                    <a:solidFill>
                      <a:srgbClr val="398CCE"/>
                    </a:solidFill>
                  </a:tcPr>
                </a:tc>
                <a:extLst>
                  <a:ext uri="{0D108BD9-81ED-4DB2-BD59-A6C34878D82A}">
                    <a16:rowId xmlns:a16="http://schemas.microsoft.com/office/drawing/2014/main" val="10000"/>
                  </a:ext>
                </a:extLst>
              </a:tr>
              <a:tr h="828500">
                <a:tc>
                  <a:txBody>
                    <a:bodyPr/>
                    <a:lstStyle/>
                    <a:p>
                      <a:pPr marL="457200" lvl="0" indent="-228600" algn="l" rtl="0">
                        <a:spcBef>
                          <a:spcPts val="0"/>
                        </a:spcBef>
                        <a:spcAft>
                          <a:spcPts val="0"/>
                        </a:spcAft>
                        <a:buNone/>
                      </a:pPr>
                      <a:r>
                        <a:rPr lang="en-US" sz="3000"/>
                        <a:t>1</a:t>
                      </a:r>
                      <a:endParaRPr sz="3000"/>
                    </a:p>
                  </a:txBody>
                  <a:tcPr marL="91425" marR="91425" marT="91425" marB="91425" anchor="ctr"/>
                </a:tc>
                <a:tc>
                  <a:txBody>
                    <a:bodyPr/>
                    <a:lstStyle/>
                    <a:p>
                      <a:pPr marL="0" lvl="0" indent="0" algn="l" rtl="0">
                        <a:spcBef>
                          <a:spcPts val="0"/>
                        </a:spcBef>
                        <a:spcAft>
                          <a:spcPts val="0"/>
                        </a:spcAft>
                        <a:buNone/>
                      </a:pPr>
                      <a:r>
                        <a:rPr lang="en-US" sz="3000"/>
                        <a:t>もっと</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1"/>
                  </a:ext>
                </a:extLst>
              </a:tr>
              <a:tr h="819900">
                <a:tc>
                  <a:txBody>
                    <a:bodyPr/>
                    <a:lstStyle/>
                    <a:p>
                      <a:pPr marL="0" lvl="0" indent="0" algn="ctr" rtl="0">
                        <a:spcBef>
                          <a:spcPts val="0"/>
                        </a:spcBef>
                        <a:spcAft>
                          <a:spcPts val="0"/>
                        </a:spcAft>
                        <a:buNone/>
                      </a:pPr>
                      <a:r>
                        <a:rPr lang="en-US" sz="3000"/>
                        <a:t>2</a:t>
                      </a:r>
                      <a:endParaRPr sz="3000"/>
                    </a:p>
                  </a:txBody>
                  <a:tcPr marL="91425" marR="91425" marT="91425" marB="91425" anchor="ctr"/>
                </a:tc>
                <a:tc>
                  <a:txBody>
                    <a:bodyPr/>
                    <a:lstStyle/>
                    <a:p>
                      <a:pPr marL="0" lvl="0" indent="0" algn="l" rtl="0">
                        <a:spcBef>
                          <a:spcPts val="0"/>
                        </a:spcBef>
                        <a:spcAft>
                          <a:spcPts val="0"/>
                        </a:spcAft>
                        <a:buNone/>
                      </a:pPr>
                      <a:r>
                        <a:rPr lang="en-US" sz="3000"/>
                        <a:t>簡単に</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2"/>
                  </a:ext>
                </a:extLst>
              </a:tr>
              <a:tr h="839425">
                <a:tc>
                  <a:txBody>
                    <a:bodyPr/>
                    <a:lstStyle/>
                    <a:p>
                      <a:pPr marL="0" lvl="0" indent="0" algn="ctr" rtl="0">
                        <a:spcBef>
                          <a:spcPts val="0"/>
                        </a:spcBef>
                        <a:spcAft>
                          <a:spcPts val="0"/>
                        </a:spcAft>
                        <a:buNone/>
                      </a:pPr>
                      <a:r>
                        <a:rPr lang="en-US" sz="3000"/>
                        <a:t>3</a:t>
                      </a:r>
                      <a:endParaRPr sz="3000"/>
                    </a:p>
                  </a:txBody>
                  <a:tcPr marL="91425" marR="91425" marT="91425" marB="91425" anchor="ctr"/>
                </a:tc>
                <a:tc>
                  <a:txBody>
                    <a:bodyPr/>
                    <a:lstStyle/>
                    <a:p>
                      <a:pPr marL="0" lvl="0" indent="0" algn="l" rtl="0">
                        <a:spcBef>
                          <a:spcPts val="0"/>
                        </a:spcBef>
                        <a:spcAft>
                          <a:spcPts val="0"/>
                        </a:spcAft>
                        <a:buNone/>
                      </a:pPr>
                      <a:r>
                        <a:rPr lang="en-US" sz="3000"/>
                        <a:t>通信機器</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3"/>
                  </a:ext>
                </a:extLst>
              </a:tr>
              <a:tr h="800400">
                <a:tc>
                  <a:txBody>
                    <a:bodyPr/>
                    <a:lstStyle/>
                    <a:p>
                      <a:pPr marL="0" lvl="0" indent="0" algn="ctr" rtl="0">
                        <a:spcBef>
                          <a:spcPts val="0"/>
                        </a:spcBef>
                        <a:spcAft>
                          <a:spcPts val="0"/>
                        </a:spcAft>
                        <a:buNone/>
                      </a:pPr>
                      <a:r>
                        <a:rPr lang="en-US" sz="3000"/>
                        <a:t>4</a:t>
                      </a:r>
                      <a:endParaRPr sz="3000"/>
                    </a:p>
                  </a:txBody>
                  <a:tcPr marL="91425" marR="91425" marT="91425" marB="91425" anchor="ctr"/>
                </a:tc>
                <a:tc>
                  <a:txBody>
                    <a:bodyPr/>
                    <a:lstStyle/>
                    <a:p>
                      <a:pPr marL="0" lvl="0" indent="0" algn="l" rtl="0">
                        <a:spcBef>
                          <a:spcPts val="0"/>
                        </a:spcBef>
                        <a:spcAft>
                          <a:spcPts val="0"/>
                        </a:spcAft>
                        <a:buNone/>
                      </a:pPr>
                      <a:r>
                        <a:rPr lang="en-US" sz="3000"/>
                        <a:t>備える</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4"/>
                  </a:ext>
                </a:extLst>
              </a:tr>
              <a:tr h="839425">
                <a:tc>
                  <a:txBody>
                    <a:bodyPr/>
                    <a:lstStyle/>
                    <a:p>
                      <a:pPr marL="0" lvl="0" indent="0" algn="ctr" rtl="0">
                        <a:spcBef>
                          <a:spcPts val="0"/>
                        </a:spcBef>
                        <a:spcAft>
                          <a:spcPts val="0"/>
                        </a:spcAft>
                        <a:buNone/>
                      </a:pPr>
                      <a:r>
                        <a:rPr lang="en-US" sz="3000"/>
                        <a:t>5</a:t>
                      </a:r>
                      <a:endParaRPr sz="3000"/>
                    </a:p>
                  </a:txBody>
                  <a:tcPr marL="91425" marR="91425" marT="91425" marB="91425" anchor="ctr"/>
                </a:tc>
                <a:tc>
                  <a:txBody>
                    <a:bodyPr/>
                    <a:lstStyle/>
                    <a:p>
                      <a:pPr marL="0" lvl="0" indent="0" algn="l" rtl="0">
                        <a:spcBef>
                          <a:spcPts val="0"/>
                        </a:spcBef>
                        <a:spcAft>
                          <a:spcPts val="0"/>
                        </a:spcAft>
                        <a:buNone/>
                      </a:pPr>
                      <a:r>
                        <a:rPr lang="en-US" sz="3000"/>
                        <a:t>ISO</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5"/>
                  </a:ext>
                </a:extLst>
              </a:tr>
              <a:tr h="839425">
                <a:tc>
                  <a:txBody>
                    <a:bodyPr/>
                    <a:lstStyle/>
                    <a:p>
                      <a:pPr marL="0" lvl="0" indent="0" algn="ctr" rtl="0">
                        <a:spcBef>
                          <a:spcPts val="0"/>
                        </a:spcBef>
                        <a:spcAft>
                          <a:spcPts val="0"/>
                        </a:spcAft>
                        <a:buNone/>
                      </a:pPr>
                      <a:r>
                        <a:rPr lang="en-US" sz="3000"/>
                        <a:t>6</a:t>
                      </a:r>
                      <a:endParaRPr sz="3000"/>
                    </a:p>
                  </a:txBody>
                  <a:tcPr marL="91425" marR="91425" marT="91425" marB="91425" anchor="ctr"/>
                </a:tc>
                <a:tc>
                  <a:txBody>
                    <a:bodyPr/>
                    <a:lstStyle/>
                    <a:p>
                      <a:pPr marL="0" lvl="0" indent="0" algn="l" rtl="0">
                        <a:spcBef>
                          <a:spcPts val="0"/>
                        </a:spcBef>
                        <a:spcAft>
                          <a:spcPts val="0"/>
                        </a:spcAft>
                        <a:buNone/>
                      </a:pPr>
                      <a:r>
                        <a:rPr lang="en-US" sz="3000"/>
                        <a:t>国際基準化機構</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6"/>
                  </a:ext>
                </a:extLst>
              </a:tr>
              <a:tr h="800425">
                <a:tc>
                  <a:txBody>
                    <a:bodyPr/>
                    <a:lstStyle/>
                    <a:p>
                      <a:pPr marL="0" lvl="0" indent="0" algn="ctr" rtl="0">
                        <a:spcBef>
                          <a:spcPts val="0"/>
                        </a:spcBef>
                        <a:spcAft>
                          <a:spcPts val="0"/>
                        </a:spcAft>
                        <a:buNone/>
                      </a:pPr>
                      <a:r>
                        <a:rPr lang="en-US" sz="3000"/>
                        <a:t>7</a:t>
                      </a:r>
                      <a:endParaRPr sz="3000"/>
                    </a:p>
                  </a:txBody>
                  <a:tcPr marL="91425" marR="91425" marT="91425" marB="91425" anchor="ctr"/>
                </a:tc>
                <a:tc>
                  <a:txBody>
                    <a:bodyPr/>
                    <a:lstStyle/>
                    <a:p>
                      <a:pPr marL="0" lvl="0" indent="0" algn="l" rtl="0">
                        <a:lnSpc>
                          <a:spcPct val="150000"/>
                        </a:lnSpc>
                        <a:spcBef>
                          <a:spcPts val="2400"/>
                        </a:spcBef>
                        <a:spcAft>
                          <a:spcPts val="0"/>
                        </a:spcAft>
                        <a:buNone/>
                      </a:pPr>
                      <a:r>
                        <a:rPr lang="en-US" sz="3000"/>
                        <a:t>定める</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7"/>
                  </a:ext>
                </a:extLst>
              </a:tr>
            </a:tbl>
          </a:graphicData>
        </a:graphic>
      </p:graphicFrame>
      <p:sp>
        <p:nvSpPr>
          <p:cNvPr id="657" name="Google Shape;657;p10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lnSpc>
                <a:spcPct val="100000"/>
              </a:lnSpc>
              <a:spcBef>
                <a:spcPts val="0"/>
              </a:spcBef>
              <a:spcAft>
                <a:spcPts val="0"/>
              </a:spcAft>
              <a:buClr>
                <a:srgbClr val="C63024"/>
              </a:buClr>
              <a:buSzPct val="100000"/>
              <a:buFont typeface="Arial"/>
              <a:buNone/>
            </a:pPr>
            <a:r>
              <a:rPr lang="en-US"/>
              <a:t>新しい言葉の意味を覚えましょう</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Google Shape;662;p10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42</a:t>
            </a:fld>
            <a:endParaRPr/>
          </a:p>
        </p:txBody>
      </p:sp>
      <p:graphicFrame>
        <p:nvGraphicFramePr>
          <p:cNvPr id="663" name="Google Shape;663;p103"/>
          <p:cNvGraphicFramePr/>
          <p:nvPr/>
        </p:nvGraphicFramePr>
        <p:xfrm>
          <a:off x="558850" y="2289875"/>
          <a:ext cx="12073725" cy="6830650"/>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966225">
                <a:tc>
                  <a:txBody>
                    <a:bodyPr/>
                    <a:lstStyle/>
                    <a:p>
                      <a:pPr marL="0" lvl="0" indent="0" algn="ctr" rtl="0">
                        <a:spcBef>
                          <a:spcPts val="0"/>
                        </a:spcBef>
                        <a:spcAft>
                          <a:spcPts val="0"/>
                        </a:spcAft>
                        <a:buNone/>
                      </a:pPr>
                      <a:r>
                        <a:rPr lang="en-US" sz="3000" b="1"/>
                        <a:t>No.</a:t>
                      </a:r>
                      <a:endParaRPr sz="3000" b="1"/>
                    </a:p>
                  </a:txBody>
                  <a:tcPr marL="91425" marR="91425" marT="91425" marB="91425" anchor="ctr">
                    <a:solidFill>
                      <a:srgbClr val="398CCE"/>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nchor="ctr">
                    <a:solidFill>
                      <a:srgbClr val="398CCE"/>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nchor="ctr">
                    <a:solidFill>
                      <a:srgbClr val="398CCE"/>
                    </a:solidFill>
                  </a:tcPr>
                </a:tc>
                <a:extLst>
                  <a:ext uri="{0D108BD9-81ED-4DB2-BD59-A6C34878D82A}">
                    <a16:rowId xmlns:a16="http://schemas.microsoft.com/office/drawing/2014/main" val="10000"/>
                  </a:ext>
                </a:extLst>
              </a:tr>
              <a:tr h="887025">
                <a:tc>
                  <a:txBody>
                    <a:bodyPr/>
                    <a:lstStyle/>
                    <a:p>
                      <a:pPr marL="457200" lvl="0" indent="-228600" algn="l" rtl="0">
                        <a:spcBef>
                          <a:spcPts val="0"/>
                        </a:spcBef>
                        <a:spcAft>
                          <a:spcPts val="0"/>
                        </a:spcAft>
                        <a:buNone/>
                      </a:pPr>
                      <a:r>
                        <a:rPr lang="en-US" sz="3000"/>
                        <a:t>8</a:t>
                      </a:r>
                      <a:endParaRPr sz="3000"/>
                    </a:p>
                  </a:txBody>
                  <a:tcPr marL="91425" marR="91425" marT="91425" marB="91425" anchor="ctr"/>
                </a:tc>
                <a:tc>
                  <a:txBody>
                    <a:bodyPr/>
                    <a:lstStyle/>
                    <a:p>
                      <a:pPr marL="0" lvl="0" indent="0" algn="l" rtl="0">
                        <a:spcBef>
                          <a:spcPts val="0"/>
                        </a:spcBef>
                        <a:spcAft>
                          <a:spcPts val="0"/>
                        </a:spcAft>
                        <a:buNone/>
                      </a:pPr>
                      <a:r>
                        <a:rPr lang="en-US" sz="3000"/>
                        <a:t>OSI</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1"/>
                  </a:ext>
                </a:extLst>
              </a:tr>
              <a:tr h="975950">
                <a:tc>
                  <a:txBody>
                    <a:bodyPr/>
                    <a:lstStyle/>
                    <a:p>
                      <a:pPr marL="0" lvl="0" indent="0" algn="ctr" rtl="0">
                        <a:spcBef>
                          <a:spcPts val="0"/>
                        </a:spcBef>
                        <a:spcAft>
                          <a:spcPts val="0"/>
                        </a:spcAft>
                        <a:buNone/>
                      </a:pPr>
                      <a:r>
                        <a:rPr lang="en-US" sz="3000"/>
                        <a:t>9</a:t>
                      </a:r>
                      <a:endParaRPr sz="3000"/>
                    </a:p>
                  </a:txBody>
                  <a:tcPr marL="91425" marR="91425" marT="91425" marB="91425" anchor="ctr"/>
                </a:tc>
                <a:tc>
                  <a:txBody>
                    <a:bodyPr/>
                    <a:lstStyle/>
                    <a:p>
                      <a:pPr marL="0" lvl="0" indent="0" algn="l" rtl="0">
                        <a:spcBef>
                          <a:spcPts val="0"/>
                        </a:spcBef>
                        <a:spcAft>
                          <a:spcPts val="0"/>
                        </a:spcAft>
                        <a:buNone/>
                      </a:pPr>
                      <a:r>
                        <a:rPr lang="en-US" sz="3000"/>
                        <a:t>基本参照モデル</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2"/>
                  </a:ext>
                </a:extLst>
              </a:tr>
              <a:tr h="956475">
                <a:tc>
                  <a:txBody>
                    <a:bodyPr/>
                    <a:lstStyle/>
                    <a:p>
                      <a:pPr marL="0" lvl="0" indent="0" algn="ctr" rtl="0">
                        <a:spcBef>
                          <a:spcPts val="0"/>
                        </a:spcBef>
                        <a:spcAft>
                          <a:spcPts val="0"/>
                        </a:spcAft>
                        <a:buNone/>
                      </a:pPr>
                      <a:r>
                        <a:rPr lang="en-US" sz="3000"/>
                        <a:t>10</a:t>
                      </a:r>
                      <a:endParaRPr sz="3000"/>
                    </a:p>
                  </a:txBody>
                  <a:tcPr marL="91425" marR="91425" marT="91425" marB="91425" anchor="ctr"/>
                </a:tc>
                <a:tc>
                  <a:txBody>
                    <a:bodyPr/>
                    <a:lstStyle/>
                    <a:p>
                      <a:pPr marL="0" lvl="0" indent="0" algn="l" rtl="0">
                        <a:spcBef>
                          <a:spcPts val="0"/>
                        </a:spcBef>
                        <a:spcAft>
                          <a:spcPts val="0"/>
                        </a:spcAft>
                        <a:buNone/>
                      </a:pPr>
                      <a:r>
                        <a:rPr lang="en-US" sz="3000"/>
                        <a:t>ソフトウェア</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3"/>
                  </a:ext>
                </a:extLst>
              </a:tr>
              <a:tr h="975975">
                <a:tc>
                  <a:txBody>
                    <a:bodyPr/>
                    <a:lstStyle/>
                    <a:p>
                      <a:pPr marL="0" lvl="0" indent="0" algn="ctr" rtl="0">
                        <a:spcBef>
                          <a:spcPts val="0"/>
                        </a:spcBef>
                        <a:spcAft>
                          <a:spcPts val="0"/>
                        </a:spcAft>
                        <a:buNone/>
                      </a:pPr>
                      <a:r>
                        <a:rPr lang="en-US" sz="3000"/>
                        <a:t>11</a:t>
                      </a:r>
                      <a:endParaRPr sz="3000"/>
                    </a:p>
                  </a:txBody>
                  <a:tcPr marL="91425" marR="91425" marT="91425" marB="91425" anchor="ctr"/>
                </a:tc>
                <a:tc>
                  <a:txBody>
                    <a:bodyPr/>
                    <a:lstStyle/>
                    <a:p>
                      <a:pPr marL="0" lvl="0" indent="0" algn="l" rtl="0">
                        <a:spcBef>
                          <a:spcPts val="0"/>
                        </a:spcBef>
                        <a:spcAft>
                          <a:spcPts val="0"/>
                        </a:spcAft>
                        <a:buNone/>
                      </a:pPr>
                      <a:r>
                        <a:rPr lang="en-US" sz="3000"/>
                        <a:t>開発</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4"/>
                  </a:ext>
                </a:extLst>
              </a:tr>
              <a:tr h="1034500">
                <a:tc>
                  <a:txBody>
                    <a:bodyPr/>
                    <a:lstStyle/>
                    <a:p>
                      <a:pPr marL="0" lvl="0" indent="0" algn="ctr" rtl="0">
                        <a:spcBef>
                          <a:spcPts val="0"/>
                        </a:spcBef>
                        <a:spcAft>
                          <a:spcPts val="0"/>
                        </a:spcAft>
                        <a:buNone/>
                      </a:pPr>
                      <a:r>
                        <a:rPr lang="en-US" sz="3000"/>
                        <a:t>12</a:t>
                      </a:r>
                      <a:endParaRPr sz="3000"/>
                    </a:p>
                  </a:txBody>
                  <a:tcPr marL="91425" marR="91425" marT="91425" marB="91425" anchor="ctr"/>
                </a:tc>
                <a:tc>
                  <a:txBody>
                    <a:bodyPr/>
                    <a:lstStyle/>
                    <a:p>
                      <a:pPr marL="0" lvl="0" indent="0" algn="l" rtl="0">
                        <a:spcBef>
                          <a:spcPts val="0"/>
                        </a:spcBef>
                        <a:spcAft>
                          <a:spcPts val="0"/>
                        </a:spcAft>
                        <a:buNone/>
                      </a:pPr>
                      <a:r>
                        <a:rPr lang="en-US" sz="3000"/>
                        <a:t>スムーズ</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5"/>
                  </a:ext>
                </a:extLst>
              </a:tr>
              <a:tr h="1034500">
                <a:tc>
                  <a:txBody>
                    <a:bodyPr/>
                    <a:lstStyle/>
                    <a:p>
                      <a:pPr marL="0" lvl="0" indent="0" algn="ctr" rtl="0">
                        <a:spcBef>
                          <a:spcPts val="0"/>
                        </a:spcBef>
                        <a:spcAft>
                          <a:spcPts val="0"/>
                        </a:spcAft>
                        <a:buNone/>
                      </a:pPr>
                      <a:r>
                        <a:rPr lang="en-US" sz="3000"/>
                        <a:t>13</a:t>
                      </a:r>
                      <a:endParaRPr sz="3000"/>
                    </a:p>
                  </a:txBody>
                  <a:tcPr marL="91425" marR="91425" marT="91425" marB="91425" anchor="ctr"/>
                </a:tc>
                <a:tc>
                  <a:txBody>
                    <a:bodyPr/>
                    <a:lstStyle/>
                    <a:p>
                      <a:pPr marL="0" lvl="0" indent="0" algn="l" rtl="0">
                        <a:spcBef>
                          <a:spcPts val="0"/>
                        </a:spcBef>
                        <a:spcAft>
                          <a:spcPts val="0"/>
                        </a:spcAft>
                        <a:buNone/>
                      </a:pPr>
                      <a:r>
                        <a:rPr lang="en-US" sz="3000"/>
                        <a:t>共通</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6"/>
                  </a:ext>
                </a:extLst>
              </a:tr>
            </a:tbl>
          </a:graphicData>
        </a:graphic>
      </p:graphicFrame>
      <p:sp>
        <p:nvSpPr>
          <p:cNvPr id="664" name="Google Shape;664;p10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spcBef>
                <a:spcPts val="0"/>
              </a:spcBef>
              <a:spcAft>
                <a:spcPts val="0"/>
              </a:spcAft>
              <a:buClr>
                <a:srgbClr val="C63024"/>
              </a:buClr>
              <a:buSzPct val="100000"/>
              <a:buFont typeface="Arial"/>
              <a:buNone/>
            </a:pPr>
            <a:r>
              <a:rPr lang="en-US"/>
              <a:t>新しい言葉の意味を覚えましょう</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68"/>
        <p:cNvGrpSpPr/>
        <p:nvPr/>
      </p:nvGrpSpPr>
      <p:grpSpPr>
        <a:xfrm>
          <a:off x="0" y="0"/>
          <a:ext cx="0" cy="0"/>
          <a:chOff x="0" y="0"/>
          <a:chExt cx="0" cy="0"/>
        </a:xfrm>
      </p:grpSpPr>
      <p:sp>
        <p:nvSpPr>
          <p:cNvPr id="669" name="Google Shape;669;p10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43</a:t>
            </a:fld>
            <a:endParaRPr/>
          </a:p>
        </p:txBody>
      </p:sp>
      <p:graphicFrame>
        <p:nvGraphicFramePr>
          <p:cNvPr id="670" name="Google Shape;670;p104"/>
          <p:cNvGraphicFramePr/>
          <p:nvPr/>
        </p:nvGraphicFramePr>
        <p:xfrm>
          <a:off x="558850" y="2289875"/>
          <a:ext cx="12073725" cy="6626150"/>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651225">
                  <a:extLst>
                    <a:ext uri="{9D8B030D-6E8A-4147-A177-3AD203B41FA5}">
                      <a16:colId xmlns:a16="http://schemas.microsoft.com/office/drawing/2014/main" val="20001"/>
                    </a:ext>
                  </a:extLst>
                </a:gridCol>
                <a:gridCol w="5390550">
                  <a:extLst>
                    <a:ext uri="{9D8B030D-6E8A-4147-A177-3AD203B41FA5}">
                      <a16:colId xmlns:a16="http://schemas.microsoft.com/office/drawing/2014/main" val="20002"/>
                    </a:ext>
                  </a:extLst>
                </a:gridCol>
              </a:tblGrid>
              <a:tr h="982175">
                <a:tc>
                  <a:txBody>
                    <a:bodyPr/>
                    <a:lstStyle/>
                    <a:p>
                      <a:pPr marL="0" lvl="0" indent="0" algn="ctr" rtl="0">
                        <a:spcBef>
                          <a:spcPts val="0"/>
                        </a:spcBef>
                        <a:spcAft>
                          <a:spcPts val="0"/>
                        </a:spcAft>
                        <a:buNone/>
                      </a:pPr>
                      <a:r>
                        <a:rPr lang="en-US" sz="3000" b="1"/>
                        <a:t>No.</a:t>
                      </a:r>
                      <a:endParaRPr sz="3000" b="1"/>
                    </a:p>
                  </a:txBody>
                  <a:tcPr marL="91425" marR="91425" marT="91425" marB="91425" anchor="ctr">
                    <a:solidFill>
                      <a:srgbClr val="398CCE"/>
                    </a:solidFill>
                  </a:tcPr>
                </a:tc>
                <a:tc>
                  <a:txBody>
                    <a:bodyPr/>
                    <a:lstStyle/>
                    <a:p>
                      <a:pPr marL="0" lvl="0" indent="0" algn="ctr" rtl="0">
                        <a:spcBef>
                          <a:spcPts val="0"/>
                        </a:spcBef>
                        <a:spcAft>
                          <a:spcPts val="0"/>
                        </a:spcAft>
                        <a:buClr>
                          <a:schemeClr val="dk1"/>
                        </a:buClr>
                        <a:buSzPts val="1100"/>
                        <a:buFont typeface="Arial"/>
                        <a:buNone/>
                      </a:pPr>
                      <a:r>
                        <a:rPr lang="en-US" sz="3000" b="1">
                          <a:solidFill>
                            <a:schemeClr val="dk1"/>
                          </a:solidFill>
                        </a:rPr>
                        <a:t>意味（ベトナム語）</a:t>
                      </a:r>
                      <a:endParaRPr sz="3000" b="1"/>
                    </a:p>
                  </a:txBody>
                  <a:tcPr marL="91425" marR="91425" marT="91425" marB="91425" anchor="ctr">
                    <a:solidFill>
                      <a:srgbClr val="398CCE"/>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nchor="ctr">
                    <a:solidFill>
                      <a:srgbClr val="398CCE"/>
                    </a:solidFill>
                  </a:tcPr>
                </a:tc>
                <a:extLst>
                  <a:ext uri="{0D108BD9-81ED-4DB2-BD59-A6C34878D82A}">
                    <a16:rowId xmlns:a16="http://schemas.microsoft.com/office/drawing/2014/main" val="10000"/>
                  </a:ext>
                </a:extLst>
              </a:tr>
              <a:tr h="980975">
                <a:tc>
                  <a:txBody>
                    <a:bodyPr/>
                    <a:lstStyle/>
                    <a:p>
                      <a:pPr marL="457200" lvl="0" indent="-228600" algn="l" rtl="0">
                        <a:spcBef>
                          <a:spcPts val="0"/>
                        </a:spcBef>
                        <a:spcAft>
                          <a:spcPts val="0"/>
                        </a:spcAft>
                        <a:buNone/>
                      </a:pPr>
                      <a:r>
                        <a:rPr lang="en-US" sz="3000"/>
                        <a:t>1</a:t>
                      </a:r>
                      <a:endParaRPr sz="3000"/>
                    </a:p>
                  </a:txBody>
                  <a:tcPr marL="91425" marR="91425" marT="91425" marB="91425" anchor="ctr"/>
                </a:tc>
                <a:tc>
                  <a:txBody>
                    <a:bodyPr/>
                    <a:lstStyle/>
                    <a:p>
                      <a:pPr marL="0" lvl="0" indent="0" algn="l" rtl="0">
                        <a:spcBef>
                          <a:spcPts val="0"/>
                        </a:spcBef>
                        <a:spcAft>
                          <a:spcPts val="0"/>
                        </a:spcAft>
                        <a:buNone/>
                      </a:pPr>
                      <a:r>
                        <a:rPr lang="en-US" sz="3000"/>
                        <a:t>Hơn nữa</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1"/>
                  </a:ext>
                </a:extLst>
              </a:tr>
              <a:tr h="972250">
                <a:tc>
                  <a:txBody>
                    <a:bodyPr/>
                    <a:lstStyle/>
                    <a:p>
                      <a:pPr marL="0" lvl="0" indent="0" algn="ctr" rtl="0">
                        <a:spcBef>
                          <a:spcPts val="0"/>
                        </a:spcBef>
                        <a:spcAft>
                          <a:spcPts val="0"/>
                        </a:spcAft>
                        <a:buNone/>
                      </a:pPr>
                      <a:r>
                        <a:rPr lang="en-US" sz="3000"/>
                        <a:t>2</a:t>
                      </a:r>
                      <a:endParaRPr sz="3000"/>
                    </a:p>
                  </a:txBody>
                  <a:tcPr marL="91425" marR="91425" marT="91425" marB="91425" anchor="ctr"/>
                </a:tc>
                <a:tc>
                  <a:txBody>
                    <a:bodyPr/>
                    <a:lstStyle/>
                    <a:p>
                      <a:pPr marL="0" lvl="0" indent="0" algn="l" rtl="0">
                        <a:spcBef>
                          <a:spcPts val="0"/>
                        </a:spcBef>
                        <a:spcAft>
                          <a:spcPts val="0"/>
                        </a:spcAft>
                        <a:buNone/>
                      </a:pPr>
                      <a:r>
                        <a:rPr lang="en-US" sz="3000"/>
                        <a:t>Một cách đơn giản, dễ dàng</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2"/>
                  </a:ext>
                </a:extLst>
              </a:tr>
              <a:tr h="972275">
                <a:tc>
                  <a:txBody>
                    <a:bodyPr/>
                    <a:lstStyle/>
                    <a:p>
                      <a:pPr marL="0" lvl="0" indent="0" algn="ctr" rtl="0">
                        <a:spcBef>
                          <a:spcPts val="0"/>
                        </a:spcBef>
                        <a:spcAft>
                          <a:spcPts val="0"/>
                        </a:spcAft>
                        <a:buNone/>
                      </a:pPr>
                      <a:r>
                        <a:rPr lang="en-US" sz="3000"/>
                        <a:t>3</a:t>
                      </a:r>
                      <a:endParaRPr sz="3000"/>
                    </a:p>
                  </a:txBody>
                  <a:tcPr marL="91425" marR="91425" marT="91425" marB="91425" anchor="ctr"/>
                </a:tc>
                <a:tc>
                  <a:txBody>
                    <a:bodyPr/>
                    <a:lstStyle/>
                    <a:p>
                      <a:pPr marL="0" lvl="0" indent="0" algn="l" rtl="0">
                        <a:spcBef>
                          <a:spcPts val="0"/>
                        </a:spcBef>
                        <a:spcAft>
                          <a:spcPts val="0"/>
                        </a:spcAft>
                        <a:buNone/>
                      </a:pPr>
                      <a:r>
                        <a:rPr lang="en-US" sz="3000"/>
                        <a:t>Thiết bị truyền thông</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3"/>
                  </a:ext>
                </a:extLst>
              </a:tr>
              <a:tr h="932600">
                <a:tc>
                  <a:txBody>
                    <a:bodyPr/>
                    <a:lstStyle/>
                    <a:p>
                      <a:pPr marL="0" lvl="0" indent="0" algn="ctr" rtl="0">
                        <a:spcBef>
                          <a:spcPts val="0"/>
                        </a:spcBef>
                        <a:spcAft>
                          <a:spcPts val="0"/>
                        </a:spcAft>
                        <a:buNone/>
                      </a:pPr>
                      <a:r>
                        <a:rPr lang="en-US" sz="3000"/>
                        <a:t>4</a:t>
                      </a:r>
                      <a:endParaRPr sz="3000"/>
                    </a:p>
                  </a:txBody>
                  <a:tcPr marL="91425" marR="91425" marT="91425" marB="91425" anchor="ctr"/>
                </a:tc>
                <a:tc>
                  <a:txBody>
                    <a:bodyPr/>
                    <a:lstStyle/>
                    <a:p>
                      <a:pPr marL="0" lvl="0" indent="0" algn="l" rtl="0">
                        <a:spcBef>
                          <a:spcPts val="0"/>
                        </a:spcBef>
                        <a:spcAft>
                          <a:spcPts val="0"/>
                        </a:spcAft>
                        <a:buNone/>
                      </a:pPr>
                      <a:r>
                        <a:rPr lang="en-US" sz="3000"/>
                        <a:t>Trang bị</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4"/>
                  </a:ext>
                </a:extLst>
              </a:tr>
              <a:tr h="932600">
                <a:tc>
                  <a:txBody>
                    <a:bodyPr/>
                    <a:lstStyle/>
                    <a:p>
                      <a:pPr marL="0" lvl="0" indent="0" algn="ctr" rtl="0">
                        <a:spcBef>
                          <a:spcPts val="0"/>
                        </a:spcBef>
                        <a:spcAft>
                          <a:spcPts val="0"/>
                        </a:spcAft>
                        <a:buNone/>
                      </a:pPr>
                      <a:r>
                        <a:rPr lang="en-US" sz="3000"/>
                        <a:t>5</a:t>
                      </a:r>
                      <a:endParaRPr sz="3000"/>
                    </a:p>
                  </a:txBody>
                  <a:tcPr marL="91425" marR="91425" marT="91425" marB="91425" anchor="ctr"/>
                </a:tc>
                <a:tc>
                  <a:txBody>
                    <a:bodyPr/>
                    <a:lstStyle/>
                    <a:p>
                      <a:pPr marL="0" lvl="0" indent="0" algn="l" rtl="0">
                        <a:spcBef>
                          <a:spcPts val="0"/>
                        </a:spcBef>
                        <a:spcAft>
                          <a:spcPts val="0"/>
                        </a:spcAft>
                        <a:buNone/>
                      </a:pPr>
                      <a:r>
                        <a:rPr lang="en-US" sz="3000"/>
                        <a:t>Tổ chức tiêu chuẩn hoá quốc tế</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5"/>
                  </a:ext>
                </a:extLst>
              </a:tr>
              <a:tr h="853275">
                <a:tc>
                  <a:txBody>
                    <a:bodyPr/>
                    <a:lstStyle/>
                    <a:p>
                      <a:pPr marL="0" lvl="0" indent="0" algn="ctr" rtl="0">
                        <a:spcBef>
                          <a:spcPts val="0"/>
                        </a:spcBef>
                        <a:spcAft>
                          <a:spcPts val="0"/>
                        </a:spcAft>
                        <a:buNone/>
                      </a:pPr>
                      <a:r>
                        <a:rPr lang="en-US" sz="3000"/>
                        <a:t>6</a:t>
                      </a:r>
                      <a:endParaRPr sz="3000"/>
                    </a:p>
                  </a:txBody>
                  <a:tcPr marL="91425" marR="91425" marT="91425" marB="91425" anchor="ctr"/>
                </a:tc>
                <a:tc>
                  <a:txBody>
                    <a:bodyPr/>
                    <a:lstStyle/>
                    <a:p>
                      <a:pPr marL="0" lvl="0" indent="0" algn="l" rtl="0">
                        <a:spcBef>
                          <a:spcPts val="0"/>
                        </a:spcBef>
                        <a:spcAft>
                          <a:spcPts val="0"/>
                        </a:spcAft>
                        <a:buNone/>
                      </a:pPr>
                      <a:r>
                        <a:rPr lang="en-US" sz="3000"/>
                        <a:t>Quy định, quyết định</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6"/>
                  </a:ext>
                </a:extLst>
              </a:tr>
            </a:tbl>
          </a:graphicData>
        </a:graphic>
      </p:graphicFrame>
      <p:sp>
        <p:nvSpPr>
          <p:cNvPr id="671" name="Google Shape;671;p10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lnSpc>
                <a:spcPct val="100000"/>
              </a:lnSpc>
              <a:spcBef>
                <a:spcPts val="0"/>
              </a:spcBef>
              <a:spcAft>
                <a:spcPts val="0"/>
              </a:spcAft>
              <a:buClr>
                <a:srgbClr val="C63024"/>
              </a:buClr>
              <a:buSzPct val="100000"/>
              <a:buFont typeface="Arial"/>
              <a:buNone/>
            </a:pPr>
            <a:r>
              <a:rPr lang="en-US"/>
              <a:t>新しい言葉の意味を覚えましょう</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10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44</a:t>
            </a:fld>
            <a:endParaRPr/>
          </a:p>
        </p:txBody>
      </p:sp>
      <p:graphicFrame>
        <p:nvGraphicFramePr>
          <p:cNvPr id="677" name="Google Shape;677;p105"/>
          <p:cNvGraphicFramePr/>
          <p:nvPr/>
        </p:nvGraphicFramePr>
        <p:xfrm>
          <a:off x="558850" y="2289875"/>
          <a:ext cx="12073725" cy="5947850"/>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966225">
                <a:tc>
                  <a:txBody>
                    <a:bodyPr/>
                    <a:lstStyle/>
                    <a:p>
                      <a:pPr marL="0" lvl="0" indent="0" algn="ctr" rtl="0">
                        <a:spcBef>
                          <a:spcPts val="0"/>
                        </a:spcBef>
                        <a:spcAft>
                          <a:spcPts val="0"/>
                        </a:spcAft>
                        <a:buNone/>
                      </a:pPr>
                      <a:r>
                        <a:rPr lang="en-US" sz="3000" b="1"/>
                        <a:t>No.</a:t>
                      </a:r>
                      <a:endParaRPr sz="3000" b="1"/>
                    </a:p>
                  </a:txBody>
                  <a:tcPr marL="91425" marR="91425" marT="91425" marB="91425" anchor="ctr"/>
                </a:tc>
                <a:tc>
                  <a:txBody>
                    <a:bodyPr/>
                    <a:lstStyle/>
                    <a:p>
                      <a:pPr marL="0" lvl="0" indent="0" algn="ctr" rtl="0">
                        <a:spcBef>
                          <a:spcPts val="0"/>
                        </a:spcBef>
                        <a:spcAft>
                          <a:spcPts val="0"/>
                        </a:spcAft>
                        <a:buClr>
                          <a:schemeClr val="dk1"/>
                        </a:buClr>
                        <a:buSzPts val="1100"/>
                        <a:buFont typeface="Arial"/>
                        <a:buNone/>
                      </a:pPr>
                      <a:r>
                        <a:rPr lang="en-US" sz="3000" b="1">
                          <a:solidFill>
                            <a:schemeClr val="dk1"/>
                          </a:solidFill>
                        </a:rPr>
                        <a:t>意味（ベトナム語）</a:t>
                      </a:r>
                      <a:endParaRPr sz="3000" b="1"/>
                    </a:p>
                  </a:txBody>
                  <a:tcPr marL="91425" marR="91425" marT="91425" marB="91425" anchor="ctr"/>
                </a:tc>
                <a:tc>
                  <a:txBody>
                    <a:bodyPr/>
                    <a:lstStyle/>
                    <a:p>
                      <a:pPr marL="0" lvl="0" indent="0" algn="ctr" rtl="0">
                        <a:spcBef>
                          <a:spcPts val="0"/>
                        </a:spcBef>
                        <a:spcAft>
                          <a:spcPts val="0"/>
                        </a:spcAft>
                        <a:buNone/>
                      </a:pPr>
                      <a:r>
                        <a:rPr lang="en-US" sz="3000" b="1"/>
                        <a:t>日本語</a:t>
                      </a:r>
                      <a:endParaRPr sz="3000" b="1"/>
                    </a:p>
                  </a:txBody>
                  <a:tcPr marL="91425" marR="91425" marT="91425" marB="91425" anchor="ctr"/>
                </a:tc>
                <a:extLst>
                  <a:ext uri="{0D108BD9-81ED-4DB2-BD59-A6C34878D82A}">
                    <a16:rowId xmlns:a16="http://schemas.microsoft.com/office/drawing/2014/main" val="10000"/>
                  </a:ext>
                </a:extLst>
              </a:tr>
              <a:tr h="926050">
                <a:tc>
                  <a:txBody>
                    <a:bodyPr/>
                    <a:lstStyle/>
                    <a:p>
                      <a:pPr marL="457200" lvl="0" indent="-228600" algn="l" rtl="0">
                        <a:spcBef>
                          <a:spcPts val="0"/>
                        </a:spcBef>
                        <a:spcAft>
                          <a:spcPts val="0"/>
                        </a:spcAft>
                        <a:buNone/>
                      </a:pPr>
                      <a:r>
                        <a:rPr lang="en-US" sz="3000"/>
                        <a:t>7</a:t>
                      </a:r>
                      <a:endParaRPr sz="3000"/>
                    </a:p>
                  </a:txBody>
                  <a:tcPr marL="91425" marR="91425" marT="91425" marB="91425" anchor="ctr"/>
                </a:tc>
                <a:tc>
                  <a:txBody>
                    <a:bodyPr/>
                    <a:lstStyle/>
                    <a:p>
                      <a:pPr marL="0" lvl="0" indent="0" algn="l" rtl="0">
                        <a:spcBef>
                          <a:spcPts val="0"/>
                        </a:spcBef>
                        <a:spcAft>
                          <a:spcPts val="0"/>
                        </a:spcAft>
                        <a:buNone/>
                      </a:pPr>
                      <a:r>
                        <a:rPr lang="en-US" sz="3000"/>
                        <a:t>Mô hình tham chiếu kết nối các hệ thống mở</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1"/>
                  </a:ext>
                </a:extLst>
              </a:tr>
              <a:tr h="975950">
                <a:tc>
                  <a:txBody>
                    <a:bodyPr/>
                    <a:lstStyle/>
                    <a:p>
                      <a:pPr marL="0" lvl="0" indent="0" algn="ctr" rtl="0">
                        <a:spcBef>
                          <a:spcPts val="0"/>
                        </a:spcBef>
                        <a:spcAft>
                          <a:spcPts val="0"/>
                        </a:spcAft>
                        <a:buNone/>
                      </a:pPr>
                      <a:r>
                        <a:rPr lang="en-US" sz="3000"/>
                        <a:t>8</a:t>
                      </a:r>
                      <a:endParaRPr sz="3000"/>
                    </a:p>
                  </a:txBody>
                  <a:tcPr marL="91425" marR="91425" marT="91425" marB="91425" anchor="ctr"/>
                </a:tc>
                <a:tc>
                  <a:txBody>
                    <a:bodyPr/>
                    <a:lstStyle/>
                    <a:p>
                      <a:pPr marL="0" lvl="0" indent="0" algn="l" rtl="0">
                        <a:spcBef>
                          <a:spcPts val="0"/>
                        </a:spcBef>
                        <a:spcAft>
                          <a:spcPts val="0"/>
                        </a:spcAft>
                        <a:buNone/>
                      </a:pPr>
                      <a:r>
                        <a:rPr lang="en-US" sz="3000"/>
                        <a:t>Phần mềm</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2"/>
                  </a:ext>
                </a:extLst>
              </a:tr>
              <a:tr h="956475">
                <a:tc>
                  <a:txBody>
                    <a:bodyPr/>
                    <a:lstStyle/>
                    <a:p>
                      <a:pPr marL="0" lvl="0" indent="0" algn="ctr" rtl="0">
                        <a:spcBef>
                          <a:spcPts val="0"/>
                        </a:spcBef>
                        <a:spcAft>
                          <a:spcPts val="0"/>
                        </a:spcAft>
                        <a:buNone/>
                      </a:pPr>
                      <a:r>
                        <a:rPr lang="en-US" sz="3000"/>
                        <a:t>9</a:t>
                      </a:r>
                      <a:endParaRPr sz="3000"/>
                    </a:p>
                  </a:txBody>
                  <a:tcPr marL="91425" marR="91425" marT="91425" marB="91425" anchor="ctr"/>
                </a:tc>
                <a:tc>
                  <a:txBody>
                    <a:bodyPr/>
                    <a:lstStyle/>
                    <a:p>
                      <a:pPr marL="0" lvl="0" indent="0" algn="l" rtl="0">
                        <a:spcBef>
                          <a:spcPts val="0"/>
                        </a:spcBef>
                        <a:spcAft>
                          <a:spcPts val="0"/>
                        </a:spcAft>
                        <a:buNone/>
                      </a:pPr>
                      <a:r>
                        <a:rPr lang="en-US" sz="3000"/>
                        <a:t>Phát triển </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3"/>
                  </a:ext>
                </a:extLst>
              </a:tr>
              <a:tr h="975975">
                <a:tc>
                  <a:txBody>
                    <a:bodyPr/>
                    <a:lstStyle/>
                    <a:p>
                      <a:pPr marL="0" lvl="0" indent="0" algn="ctr" rtl="0">
                        <a:spcBef>
                          <a:spcPts val="0"/>
                        </a:spcBef>
                        <a:spcAft>
                          <a:spcPts val="0"/>
                        </a:spcAft>
                        <a:buNone/>
                      </a:pPr>
                      <a:r>
                        <a:rPr lang="en-US" sz="3000"/>
                        <a:t>10</a:t>
                      </a:r>
                      <a:endParaRPr sz="3000"/>
                    </a:p>
                  </a:txBody>
                  <a:tcPr marL="91425" marR="91425" marT="91425" marB="91425" anchor="ctr"/>
                </a:tc>
                <a:tc>
                  <a:txBody>
                    <a:bodyPr/>
                    <a:lstStyle/>
                    <a:p>
                      <a:pPr marL="0" lvl="0" indent="0" algn="l" rtl="0">
                        <a:spcBef>
                          <a:spcPts val="0"/>
                        </a:spcBef>
                        <a:spcAft>
                          <a:spcPts val="0"/>
                        </a:spcAft>
                        <a:buNone/>
                      </a:pPr>
                      <a:r>
                        <a:rPr lang="en-US" sz="3000"/>
                        <a:t>Trôi chảy, thuận lợi, suôn sẻ</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4"/>
                  </a:ext>
                </a:extLst>
              </a:tr>
              <a:tr h="975975">
                <a:tc>
                  <a:txBody>
                    <a:bodyPr/>
                    <a:lstStyle/>
                    <a:p>
                      <a:pPr marL="0" lvl="0" indent="0" algn="ctr" rtl="0">
                        <a:spcBef>
                          <a:spcPts val="0"/>
                        </a:spcBef>
                        <a:spcAft>
                          <a:spcPts val="0"/>
                        </a:spcAft>
                        <a:buNone/>
                      </a:pPr>
                      <a:r>
                        <a:rPr lang="en-US" sz="3000"/>
                        <a:t>11</a:t>
                      </a:r>
                      <a:endParaRPr sz="3000"/>
                    </a:p>
                  </a:txBody>
                  <a:tcPr marL="91425" marR="91425" marT="91425" marB="91425" anchor="ctr"/>
                </a:tc>
                <a:tc>
                  <a:txBody>
                    <a:bodyPr/>
                    <a:lstStyle/>
                    <a:p>
                      <a:pPr marL="0" lvl="0" indent="0" algn="l" rtl="0">
                        <a:spcBef>
                          <a:spcPts val="0"/>
                        </a:spcBef>
                        <a:spcAft>
                          <a:spcPts val="0"/>
                        </a:spcAft>
                        <a:buNone/>
                      </a:pPr>
                      <a:r>
                        <a:rPr lang="en-US" sz="3000"/>
                        <a:t>Chung</a:t>
                      </a:r>
                      <a:endParaRPr sz="3000"/>
                    </a:p>
                  </a:txBody>
                  <a:tcPr marL="91425" marR="91425" marT="91425" marB="91425" anchor="ctr"/>
                </a:tc>
                <a:tc>
                  <a:txBody>
                    <a:bodyPr/>
                    <a:lstStyle/>
                    <a:p>
                      <a:pPr marL="0" lvl="0" indent="0" algn="l" rtl="0">
                        <a:spcBef>
                          <a:spcPts val="0"/>
                        </a:spcBef>
                        <a:spcAft>
                          <a:spcPts val="0"/>
                        </a:spcAft>
                        <a:buNone/>
                      </a:pPr>
                      <a:endParaRPr sz="3000"/>
                    </a:p>
                  </a:txBody>
                  <a:tcPr marL="91425" marR="91425" marT="91425" marB="91425" anchor="ctr"/>
                </a:tc>
                <a:extLst>
                  <a:ext uri="{0D108BD9-81ED-4DB2-BD59-A6C34878D82A}">
                    <a16:rowId xmlns:a16="http://schemas.microsoft.com/office/drawing/2014/main" val="10005"/>
                  </a:ext>
                </a:extLst>
              </a:tr>
            </a:tbl>
          </a:graphicData>
        </a:graphic>
      </p:graphicFrame>
      <p:sp>
        <p:nvSpPr>
          <p:cNvPr id="678" name="Google Shape;678;p10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fontScale="90000"/>
          </a:bodyPr>
          <a:lstStyle/>
          <a:p>
            <a:pPr marL="0" lvl="0" indent="0" algn="l" rtl="0">
              <a:spcBef>
                <a:spcPts val="0"/>
              </a:spcBef>
              <a:spcAft>
                <a:spcPts val="0"/>
              </a:spcAft>
              <a:buClr>
                <a:srgbClr val="C63024"/>
              </a:buClr>
              <a:buSzPct val="100000"/>
              <a:buFont typeface="Arial"/>
              <a:buNone/>
            </a:pPr>
            <a:r>
              <a:rPr lang="en-US"/>
              <a:t>新しい言葉の意味を覚えましょう</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10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684" name="Google Shape;684;p10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45</a:t>
            </a:fld>
            <a:endParaRPr/>
          </a:p>
        </p:txBody>
      </p:sp>
      <p:sp>
        <p:nvSpPr>
          <p:cNvPr id="685" name="Google Shape;685;p106"/>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chemeClr val="accent5"/>
                </a:solidFill>
                <a:latin typeface="Arial"/>
                <a:ea typeface="Arial"/>
                <a:cs typeface="Arial"/>
                <a:sym typeface="Arial"/>
              </a:rPr>
              <a:t>文章を作って</a:t>
            </a:r>
            <a:r>
              <a:rPr lang="en-US" sz="6400" b="0" i="0" u="none" strike="noStrike" cap="none">
                <a:solidFill>
                  <a:srgbClr val="000000"/>
                </a:solidFill>
                <a:latin typeface="Arial"/>
                <a:ea typeface="Arial"/>
                <a:cs typeface="Arial"/>
                <a:sym typeface="Arial"/>
              </a:rPr>
              <a:t>みましょう</a:t>
            </a:r>
            <a:endParaRPr/>
          </a:p>
        </p:txBody>
      </p:sp>
      <p:pic>
        <p:nvPicPr>
          <p:cNvPr id="686" name="Google Shape;686;p106"/>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107"/>
          <p:cNvSpPr txBox="1"/>
          <p:nvPr/>
        </p:nvSpPr>
        <p:spPr>
          <a:xfrm>
            <a:off x="833896" y="2610581"/>
            <a:ext cx="11099700" cy="2824800"/>
          </a:xfrm>
          <a:prstGeom prst="rect">
            <a:avLst/>
          </a:prstGeom>
          <a:noFill/>
          <a:ln>
            <a:noFill/>
          </a:ln>
        </p:spPr>
        <p:txBody>
          <a:bodyPr spcFirstLastPara="1" wrap="square" lIns="50800" tIns="50800" rIns="50800" bIns="50800" anchor="ctr" anchorCtr="0">
            <a:normAutofit lnSpcReduction="10000"/>
          </a:bodyPr>
          <a:lstStyle/>
          <a:p>
            <a:pPr marL="508000" marR="0" lvl="0" indent="-546100" algn="l" rtl="0">
              <a:lnSpc>
                <a:spcPct val="150000"/>
              </a:lnSpc>
              <a:spcBef>
                <a:spcPts val="0"/>
              </a:spcBef>
              <a:spcAft>
                <a:spcPts val="0"/>
              </a:spcAft>
              <a:buClr>
                <a:srgbClr val="000000"/>
              </a:buClr>
              <a:buSzPts val="4000"/>
              <a:buFont typeface="Arial"/>
              <a:buAutoNum type="arabicPeriod"/>
            </a:pPr>
            <a:r>
              <a:rPr lang="en-US" sz="4000"/>
              <a:t>新しい言葉</a:t>
            </a:r>
            <a:r>
              <a:rPr lang="en-US" sz="4000" b="0" i="0" u="none" strike="noStrike" cap="none">
                <a:solidFill>
                  <a:srgbClr val="000000"/>
                </a:solidFill>
                <a:latin typeface="Arial"/>
                <a:ea typeface="Arial"/>
                <a:cs typeface="Arial"/>
                <a:sym typeface="Arial"/>
              </a:rPr>
              <a:t>から好きな言葉を選びます。</a:t>
            </a:r>
            <a:endParaRPr sz="4000"/>
          </a:p>
          <a:p>
            <a:pPr marL="508000" marR="0" lvl="0" indent="-546100" algn="l" rtl="0">
              <a:lnSpc>
                <a:spcPct val="150000"/>
              </a:lnSpc>
              <a:spcBef>
                <a:spcPts val="0"/>
              </a:spcBef>
              <a:spcAft>
                <a:spcPts val="0"/>
              </a:spcAft>
              <a:buClr>
                <a:schemeClr val="accent5"/>
              </a:buClr>
              <a:buSzPts val="4000"/>
              <a:buFont typeface="Arial"/>
              <a:buAutoNum type="arabicPeriod"/>
            </a:pPr>
            <a:r>
              <a:rPr lang="en-US" sz="4000" b="0" i="0" u="none" strike="noStrike" cap="none">
                <a:solidFill>
                  <a:schemeClr val="accent5"/>
                </a:solidFill>
                <a:latin typeface="Arial"/>
                <a:ea typeface="Arial"/>
                <a:cs typeface="Arial"/>
                <a:sym typeface="Arial"/>
              </a:rPr>
              <a:t>二文以上の</a:t>
            </a:r>
            <a:r>
              <a:rPr lang="en-US" sz="4000" b="0" i="0" u="none" strike="noStrike" cap="none">
                <a:solidFill>
                  <a:srgbClr val="000000"/>
                </a:solidFill>
                <a:latin typeface="Arial"/>
                <a:ea typeface="Arial"/>
                <a:cs typeface="Arial"/>
                <a:sym typeface="Arial"/>
              </a:rPr>
              <a:t>日本語の文章を作成します。</a:t>
            </a:r>
            <a:endParaRPr sz="4000"/>
          </a:p>
          <a:p>
            <a:pPr marL="508000" marR="0" lvl="0" indent="-546100" algn="l" rtl="0">
              <a:lnSpc>
                <a:spcPct val="150000"/>
              </a:lnSpc>
              <a:spcBef>
                <a:spcPts val="0"/>
              </a:spcBef>
              <a:spcAft>
                <a:spcPts val="0"/>
              </a:spcAft>
              <a:buClr>
                <a:srgbClr val="000000"/>
              </a:buClr>
              <a:buSzPts val="4000"/>
              <a:buFont typeface="Arial"/>
              <a:buAutoNum type="arabicPeriod"/>
            </a:pPr>
            <a:r>
              <a:rPr lang="en-US" sz="4000" b="0" i="0" u="none" strike="noStrike" cap="none">
                <a:solidFill>
                  <a:srgbClr val="000000"/>
                </a:solidFill>
                <a:latin typeface="Arial"/>
                <a:ea typeface="Arial"/>
                <a:cs typeface="Arial"/>
                <a:sym typeface="Arial"/>
              </a:rPr>
              <a:t>作成した文章をチャットワークで送ります。</a:t>
            </a:r>
            <a:endParaRPr sz="4000"/>
          </a:p>
        </p:txBody>
      </p:sp>
      <p:sp>
        <p:nvSpPr>
          <p:cNvPr id="692" name="Google Shape;692;p10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46</a:t>
            </a:fld>
            <a:endParaRPr/>
          </a:p>
        </p:txBody>
      </p:sp>
      <p:sp>
        <p:nvSpPr>
          <p:cNvPr id="693" name="Google Shape;693;p10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pic>
        <p:nvPicPr>
          <p:cNvPr id="694" name="Google Shape;694;p107"/>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10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a:t>OSI基本参照モデル</a:t>
            </a:r>
            <a:endParaRPr/>
          </a:p>
        </p:txBody>
      </p:sp>
      <p:sp>
        <p:nvSpPr>
          <p:cNvPr id="700" name="Google Shape;700;p10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47</a:t>
            </a:fld>
            <a:endParaRPr/>
          </a:p>
        </p:txBody>
      </p:sp>
      <p:sp>
        <p:nvSpPr>
          <p:cNvPr id="701" name="Google Shape;701;p108"/>
          <p:cNvSpPr txBox="1"/>
          <p:nvPr/>
        </p:nvSpPr>
        <p:spPr>
          <a:xfrm>
            <a:off x="730800" y="2588925"/>
            <a:ext cx="11538300" cy="6808200"/>
          </a:xfrm>
          <a:prstGeom prst="rect">
            <a:avLst/>
          </a:prstGeom>
          <a:noFill/>
          <a:ln>
            <a:noFill/>
          </a:ln>
        </p:spPr>
        <p:txBody>
          <a:bodyPr spcFirstLastPara="1" wrap="square" lIns="50800" tIns="50800" rIns="50800" bIns="50800" anchor="t" anchorCtr="0">
            <a:normAutofit/>
          </a:bodyPr>
          <a:lstStyle/>
          <a:p>
            <a:pPr marL="0" marR="0" lvl="0" indent="0" algn="just" rtl="0">
              <a:lnSpc>
                <a:spcPct val="150000"/>
              </a:lnSpc>
              <a:spcBef>
                <a:spcPts val="0"/>
              </a:spcBef>
              <a:spcAft>
                <a:spcPts val="0"/>
              </a:spcAft>
              <a:buClr>
                <a:srgbClr val="000000"/>
              </a:buClr>
              <a:buSzPts val="2640"/>
              <a:buFont typeface="Arial"/>
              <a:buNone/>
            </a:pPr>
            <a:r>
              <a:rPr lang="en-US" sz="3200" b="1">
                <a:solidFill>
                  <a:schemeClr val="dk1"/>
                </a:solidFill>
              </a:rPr>
              <a:t>そこで、もっと簡単に通信が行えるようにコンピュータや通信機器が共通して備えるべき通信機能の仕組みが、</a:t>
            </a:r>
            <a:endParaRPr sz="3200" b="1">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b="1">
                <a:solidFill>
                  <a:schemeClr val="dk1"/>
                </a:solidFill>
              </a:rPr>
              <a:t>ISO（国際標準化機構）によって定められました。</a:t>
            </a:r>
            <a:endParaRPr sz="3200" b="1">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それがOSI基本参照モデルです。</a:t>
            </a: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このモデルに従って、コンピュータや通信機器、ソフトウェアを開発すれば、メーカや機種が異なっても、スムーズに通信ができます。</a:t>
            </a:r>
            <a:endParaRPr sz="3200">
              <a:solidFill>
                <a:schemeClr val="dk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76FAB42-7031-4CEF-B878-B62CC59A57EF}"/>
              </a:ext>
            </a:extLst>
          </p:cNvPr>
          <p:cNvSpPr>
            <a:spLocks noGrp="1"/>
          </p:cNvSpPr>
          <p:nvPr>
            <p:ph type="title"/>
          </p:nvPr>
        </p:nvSpPr>
        <p:spPr>
          <a:xfrm>
            <a:off x="1270000" y="111016"/>
            <a:ext cx="11099700" cy="7305783"/>
          </a:xfrm>
        </p:spPr>
        <p:txBody>
          <a:bodyPr/>
          <a:lstStyle/>
          <a:p>
            <a:r>
              <a:rPr lang="vi-VN" sz="2800" dirty="0"/>
              <a:t>Theo như mô </a:t>
            </a:r>
            <a:r>
              <a:rPr lang="vi-VN" sz="2800" dirty="0" err="1"/>
              <a:t>hình</a:t>
            </a:r>
            <a:r>
              <a:rPr lang="vi-VN" sz="2800" dirty="0"/>
              <a:t> </a:t>
            </a:r>
            <a:r>
              <a:rPr lang="vi-VN" sz="2800" dirty="0" err="1"/>
              <a:t>này</a:t>
            </a:r>
            <a:r>
              <a:rPr lang="vi-VN" sz="2800" dirty="0"/>
              <a:t>, </a:t>
            </a:r>
            <a:r>
              <a:rPr lang="vi-VN" sz="2800" dirty="0" err="1"/>
              <a:t>nếu</a:t>
            </a:r>
            <a:r>
              <a:rPr lang="vi-VN" sz="2800" dirty="0"/>
              <a:t> </a:t>
            </a:r>
            <a:r>
              <a:rPr lang="vi-VN" sz="2800" dirty="0" err="1"/>
              <a:t>phát</a:t>
            </a:r>
            <a:r>
              <a:rPr lang="vi-VN" sz="2800" dirty="0"/>
              <a:t> </a:t>
            </a:r>
            <a:r>
              <a:rPr lang="vi-VN" sz="2800" dirty="0" err="1"/>
              <a:t>triển</a:t>
            </a:r>
            <a:r>
              <a:rPr lang="vi-VN" sz="2800" dirty="0"/>
              <a:t> </a:t>
            </a:r>
            <a:r>
              <a:rPr lang="vi-VN" sz="2800" dirty="0" err="1"/>
              <a:t>các</a:t>
            </a:r>
            <a:r>
              <a:rPr lang="vi-VN" sz="2800" dirty="0"/>
              <a:t> </a:t>
            </a:r>
            <a:r>
              <a:rPr lang="vi-VN" sz="2800" dirty="0" err="1"/>
              <a:t>máy</a:t>
            </a:r>
            <a:r>
              <a:rPr lang="vi-VN" sz="2800" dirty="0"/>
              <a:t> </a:t>
            </a:r>
            <a:r>
              <a:rPr lang="vi-VN" sz="2800" dirty="0" err="1"/>
              <a:t>tính</a:t>
            </a:r>
            <a:r>
              <a:rPr lang="vi-VN" sz="2800" dirty="0"/>
              <a:t>, </a:t>
            </a:r>
            <a:r>
              <a:rPr lang="vi-VN" sz="2800" dirty="0" err="1"/>
              <a:t>máy</a:t>
            </a:r>
            <a:r>
              <a:rPr lang="vi-VN" sz="2800" dirty="0"/>
              <a:t> </a:t>
            </a:r>
            <a:r>
              <a:rPr lang="vi-VN" sz="2800" dirty="0" err="1"/>
              <a:t>truyền</a:t>
            </a:r>
            <a:br>
              <a:rPr lang="vi-VN" sz="2800" dirty="0"/>
            </a:br>
            <a:r>
              <a:rPr lang="vi-VN" sz="2800" dirty="0"/>
              <a:t>thông hay </a:t>
            </a:r>
            <a:r>
              <a:rPr lang="vi-VN" sz="2800" dirty="0" err="1"/>
              <a:t>phần</a:t>
            </a:r>
            <a:r>
              <a:rPr lang="vi-VN" sz="2800" dirty="0"/>
              <a:t> </a:t>
            </a:r>
            <a:r>
              <a:rPr lang="vi-VN" sz="2800" dirty="0" err="1"/>
              <a:t>mềm</a:t>
            </a:r>
            <a:r>
              <a:rPr lang="vi-VN" sz="2800" dirty="0"/>
              <a:t> </a:t>
            </a:r>
            <a:r>
              <a:rPr lang="vi-VN" sz="2800" dirty="0" err="1"/>
              <a:t>thì</a:t>
            </a:r>
            <a:r>
              <a:rPr lang="vi-VN" sz="2800" dirty="0"/>
              <a:t> </a:t>
            </a:r>
            <a:r>
              <a:rPr lang="vi-VN" sz="2800" dirty="0" err="1"/>
              <a:t>dù</a:t>
            </a:r>
            <a:r>
              <a:rPr lang="vi-VN" sz="2800" dirty="0"/>
              <a:t> cho </a:t>
            </a:r>
            <a:r>
              <a:rPr lang="vi-VN" sz="2800" dirty="0" err="1"/>
              <a:t>nhà</a:t>
            </a:r>
            <a:r>
              <a:rPr lang="vi-VN" sz="2800" dirty="0"/>
              <a:t> </a:t>
            </a:r>
            <a:r>
              <a:rPr lang="vi-VN" sz="2800" dirty="0" err="1"/>
              <a:t>sản</a:t>
            </a:r>
            <a:r>
              <a:rPr lang="vi-VN" sz="2800" dirty="0"/>
              <a:t> </a:t>
            </a:r>
            <a:r>
              <a:rPr lang="vi-VN" sz="2800" dirty="0" err="1"/>
              <a:t>xuất</a:t>
            </a:r>
            <a:r>
              <a:rPr lang="vi-VN" sz="2800" dirty="0"/>
              <a:t> </a:t>
            </a:r>
            <a:r>
              <a:rPr lang="vi-VN" sz="2800" dirty="0" err="1"/>
              <a:t>và</a:t>
            </a:r>
            <a:r>
              <a:rPr lang="vi-VN" sz="2800" dirty="0"/>
              <a:t> </a:t>
            </a:r>
            <a:r>
              <a:rPr lang="vi-VN" sz="2800" dirty="0" err="1"/>
              <a:t>chủng</a:t>
            </a:r>
            <a:r>
              <a:rPr lang="vi-VN" sz="2800" dirty="0"/>
              <a:t> </a:t>
            </a:r>
            <a:r>
              <a:rPr lang="vi-VN" sz="2800" dirty="0" err="1"/>
              <a:t>loại</a:t>
            </a:r>
            <a:r>
              <a:rPr lang="vi-VN" sz="2800" dirty="0"/>
              <a:t> </a:t>
            </a:r>
            <a:r>
              <a:rPr lang="vi-VN" sz="2800" dirty="0" err="1"/>
              <a:t>khác</a:t>
            </a:r>
            <a:r>
              <a:rPr lang="vi-VN" sz="2800" dirty="0"/>
              <a:t> nhau  </a:t>
            </a:r>
            <a:r>
              <a:rPr lang="vi-VN" sz="2800" dirty="0" err="1"/>
              <a:t>thì</a:t>
            </a:r>
            <a:r>
              <a:rPr lang="vi-VN" sz="2800" dirty="0"/>
              <a:t> </a:t>
            </a:r>
            <a:r>
              <a:rPr lang="vi-VN" sz="2800" dirty="0" err="1"/>
              <a:t>vẫn</a:t>
            </a:r>
            <a:r>
              <a:rPr lang="vi-VN" sz="2800" dirty="0"/>
              <a:t> </a:t>
            </a:r>
            <a:r>
              <a:rPr lang="vi-VN" sz="2800" dirty="0" err="1"/>
              <a:t>có</a:t>
            </a:r>
            <a:r>
              <a:rPr lang="vi-VN" sz="2800" dirty="0"/>
              <a:t> </a:t>
            </a:r>
            <a:r>
              <a:rPr lang="vi-VN" sz="2800" dirty="0" err="1"/>
              <a:t>thể</a:t>
            </a:r>
            <a:r>
              <a:rPr lang="vi-VN" sz="2800" dirty="0"/>
              <a:t> </a:t>
            </a:r>
            <a:r>
              <a:rPr lang="vi-VN" sz="2800" dirty="0" err="1"/>
              <a:t>truyền</a:t>
            </a:r>
            <a:r>
              <a:rPr lang="vi-VN" sz="2800" dirty="0"/>
              <a:t> thông </a:t>
            </a:r>
            <a:r>
              <a:rPr lang="vi-VN" sz="2800" dirty="0" err="1"/>
              <a:t>thuận</a:t>
            </a:r>
            <a:r>
              <a:rPr lang="vi-VN" sz="2800" dirty="0"/>
              <a:t> </a:t>
            </a:r>
            <a:r>
              <a:rPr lang="vi-VN" sz="2800" dirty="0" err="1"/>
              <a:t>lợi</a:t>
            </a:r>
            <a:r>
              <a:rPr lang="vi-VN" sz="2800" dirty="0"/>
              <a:t>.</a:t>
            </a:r>
          </a:p>
        </p:txBody>
      </p:sp>
    </p:spTree>
    <p:extLst>
      <p:ext uri="{BB962C8B-B14F-4D97-AF65-F5344CB8AC3E}">
        <p14:creationId xmlns:p14="http://schemas.microsoft.com/office/powerpoint/2010/main" val="33819037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109"/>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707" name="Google Shape;707;p109"/>
          <p:cNvSpPr txBox="1">
            <a:spLocks noGrp="1"/>
          </p:cNvSpPr>
          <p:nvPr>
            <p:ph type="body" idx="1"/>
          </p:nvPr>
        </p:nvSpPr>
        <p:spPr>
          <a:xfrm>
            <a:off x="870600" y="2201725"/>
            <a:ext cx="118467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t>によって</a:t>
            </a:r>
            <a:r>
              <a:rPr lang="en-US" b="1">
                <a:solidFill>
                  <a:schemeClr val="dk1"/>
                </a:solidFill>
              </a:rPr>
              <a:t>　Bằng, bởi, tuỳ theo</a:t>
            </a:r>
            <a:endParaRPr/>
          </a:p>
        </p:txBody>
      </p:sp>
      <p:sp>
        <p:nvSpPr>
          <p:cNvPr id="708" name="Google Shape;708;p10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49</a:t>
            </a:fld>
            <a:endParaRPr/>
          </a:p>
        </p:txBody>
      </p:sp>
      <p:sp>
        <p:nvSpPr>
          <p:cNvPr id="709" name="Google Shape;709;p109"/>
          <p:cNvSpPr txBox="1"/>
          <p:nvPr/>
        </p:nvSpPr>
        <p:spPr>
          <a:xfrm>
            <a:off x="1533450" y="3556175"/>
            <a:ext cx="11108400" cy="1046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US" sz="2800" b="1"/>
              <a:t>意味：</a:t>
            </a:r>
            <a:r>
              <a:rPr lang="en-US" sz="2800"/>
              <a:t>Biểu thị nguyên nhân, lý do; chủ thể của hành động; </a:t>
            </a:r>
            <a:endParaRPr sz="2800"/>
          </a:p>
          <a:p>
            <a:pPr marL="0" marR="0" lvl="0" indent="0" algn="l" rtl="0">
              <a:lnSpc>
                <a:spcPct val="100000"/>
              </a:lnSpc>
              <a:spcBef>
                <a:spcPts val="0"/>
              </a:spcBef>
              <a:spcAft>
                <a:spcPts val="0"/>
              </a:spcAft>
              <a:buNone/>
            </a:pPr>
            <a:r>
              <a:rPr lang="en-US" sz="2800"/>
              <a:t>　　　hoặc diễn tả ý “tùy theo ... mà khác”</a:t>
            </a:r>
            <a:endParaRPr sz="2800"/>
          </a:p>
        </p:txBody>
      </p:sp>
      <p:sp>
        <p:nvSpPr>
          <p:cNvPr id="710" name="Google Shape;710;p109"/>
          <p:cNvSpPr txBox="1"/>
          <p:nvPr/>
        </p:nvSpPr>
        <p:spPr>
          <a:xfrm>
            <a:off x="1533450" y="4848025"/>
            <a:ext cx="11108400" cy="357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solidFill>
                  <a:schemeClr val="dk1"/>
                </a:solidFill>
              </a:rPr>
              <a:t>使い方：</a:t>
            </a:r>
            <a:endParaRPr sz="2800" b="1">
              <a:solidFill>
                <a:schemeClr val="dk1"/>
              </a:solidFill>
            </a:endParaRPr>
          </a:p>
          <a:p>
            <a:pPr marL="0" lvl="0" indent="0" algn="l" rtl="0">
              <a:spcBef>
                <a:spcPts val="2400"/>
              </a:spcBef>
              <a:spcAft>
                <a:spcPts val="0"/>
              </a:spcAft>
              <a:buNone/>
            </a:pPr>
            <a:r>
              <a:rPr lang="en-US" sz="2800" b="1">
                <a:solidFill>
                  <a:schemeClr val="dk1"/>
                </a:solidFill>
              </a:rPr>
              <a:t>不注意によって</a:t>
            </a:r>
            <a:r>
              <a:rPr lang="en-US" sz="2800">
                <a:solidFill>
                  <a:schemeClr val="dk1"/>
                </a:solidFill>
              </a:rPr>
              <a:t>大事故が起こしました。</a:t>
            </a:r>
            <a:endParaRPr sz="1800">
              <a:solidFill>
                <a:srgbClr val="FFFFFF"/>
              </a:solidFill>
              <a:highlight>
                <a:srgbClr val="333333"/>
              </a:highlight>
              <a:latin typeface="Helvetica Neue"/>
              <a:ea typeface="Helvetica Neue"/>
              <a:cs typeface="Helvetica Neue"/>
              <a:sym typeface="Helvetica Neue"/>
            </a:endParaRPr>
          </a:p>
          <a:p>
            <a:pPr marL="0" lvl="0" indent="0" algn="l" rtl="0">
              <a:spcBef>
                <a:spcPts val="2400"/>
              </a:spcBef>
              <a:spcAft>
                <a:spcPts val="0"/>
              </a:spcAft>
              <a:buNone/>
            </a:pPr>
            <a:r>
              <a:rPr lang="en-US" sz="2800">
                <a:solidFill>
                  <a:schemeClr val="dk1"/>
                </a:solidFill>
              </a:rPr>
              <a:t>この本は</a:t>
            </a:r>
            <a:r>
              <a:rPr lang="en-US" sz="2800" b="1">
                <a:solidFill>
                  <a:schemeClr val="dk1"/>
                </a:solidFill>
              </a:rPr>
              <a:t>有名作家によって書かれました</a:t>
            </a:r>
            <a:r>
              <a:rPr lang="en-US" sz="2800">
                <a:solidFill>
                  <a:schemeClr val="dk1"/>
                </a:solidFill>
              </a:rPr>
              <a:t>。</a:t>
            </a:r>
            <a:endParaRPr sz="2800" b="1">
              <a:solidFill>
                <a:schemeClr val="dk1"/>
              </a:solidFill>
            </a:endParaRPr>
          </a:p>
          <a:p>
            <a:pPr marL="0" lvl="0" indent="0" algn="l" rtl="0">
              <a:spcBef>
                <a:spcPts val="2400"/>
              </a:spcBef>
              <a:spcAft>
                <a:spcPts val="0"/>
              </a:spcAft>
              <a:buNone/>
            </a:pPr>
            <a:r>
              <a:rPr lang="en-US" sz="2800" b="1">
                <a:solidFill>
                  <a:schemeClr val="dk1"/>
                </a:solidFill>
              </a:rPr>
              <a:t>人によって</a:t>
            </a:r>
            <a:r>
              <a:rPr lang="en-US" sz="2800">
                <a:solidFill>
                  <a:schemeClr val="dk1"/>
                </a:solidFill>
              </a:rPr>
              <a:t>考え方が</a:t>
            </a:r>
            <a:r>
              <a:rPr lang="en-US" sz="2800" b="1">
                <a:solidFill>
                  <a:schemeClr val="dk1"/>
                </a:solidFill>
              </a:rPr>
              <a:t>違います</a:t>
            </a:r>
            <a:r>
              <a:rPr lang="en-US" sz="2800">
                <a:solidFill>
                  <a:schemeClr val="dk1"/>
                </a:solidFill>
              </a:rPr>
              <a:t>。</a:t>
            </a:r>
            <a:endParaRPr sz="1800">
              <a:solidFill>
                <a:srgbClr val="FFFFFF"/>
              </a:solidFill>
              <a:highlight>
                <a:srgbClr val="333333"/>
              </a:highlight>
              <a:latin typeface="Helvetica Neue"/>
              <a:ea typeface="Helvetica Neue"/>
              <a:cs typeface="Helvetica Neue"/>
              <a:sym typeface="Helvetica Neue"/>
            </a:endParaRPr>
          </a:p>
          <a:p>
            <a:pPr marL="0" lvl="0" indent="0" algn="l" rtl="0">
              <a:spcBef>
                <a:spcPts val="2400"/>
              </a:spcBef>
              <a:spcAft>
                <a:spcPts val="0"/>
              </a:spcAft>
              <a:buNone/>
            </a:pPr>
            <a:endParaRPr sz="28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6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通信プロトコル</a:t>
            </a:r>
            <a:endParaRPr b="0"/>
          </a:p>
        </p:txBody>
      </p:sp>
      <p:sp>
        <p:nvSpPr>
          <p:cNvPr id="390" name="Google Shape;390;p6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5</a:t>
            </a:fld>
            <a:endParaRPr/>
          </a:p>
        </p:txBody>
      </p:sp>
      <p:sp>
        <p:nvSpPr>
          <p:cNvPr id="391" name="Google Shape;391;p69"/>
          <p:cNvSpPr txBox="1"/>
          <p:nvPr/>
        </p:nvSpPr>
        <p:spPr>
          <a:xfrm>
            <a:off x="730800" y="2588925"/>
            <a:ext cx="11986500" cy="6808200"/>
          </a:xfrm>
          <a:prstGeom prst="rect">
            <a:avLst/>
          </a:prstGeom>
          <a:noFill/>
          <a:ln>
            <a:noFill/>
          </a:ln>
        </p:spPr>
        <p:txBody>
          <a:bodyPr spcFirstLastPara="1" wrap="square" lIns="50800" tIns="50800" rIns="50800" bIns="50800" anchor="t" anchorCtr="0">
            <a:normAutofit/>
          </a:bodyPr>
          <a:lstStyle/>
          <a:p>
            <a:pPr marL="0" marR="0" lvl="0" indent="0" algn="just" rtl="0">
              <a:lnSpc>
                <a:spcPct val="150000"/>
              </a:lnSpc>
              <a:spcBef>
                <a:spcPts val="0"/>
              </a:spcBef>
              <a:spcAft>
                <a:spcPts val="0"/>
              </a:spcAft>
              <a:buClr>
                <a:srgbClr val="000000"/>
              </a:buClr>
              <a:buSzPts val="2640"/>
              <a:buFont typeface="Arial"/>
              <a:buNone/>
            </a:pPr>
            <a:r>
              <a:rPr lang="en-US" sz="3200" dirty="0" err="1">
                <a:solidFill>
                  <a:schemeClr val="dk1"/>
                </a:solidFill>
              </a:rPr>
              <a:t>離れた場所にあるコンピュータ同士が、ネットワークを使って</a:t>
            </a:r>
            <a:endParaRPr sz="3200" dirty="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dirty="0">
                <a:solidFill>
                  <a:schemeClr val="dk1"/>
                </a:solidFill>
              </a:rPr>
              <a:t>通信をするには、あらかじめ、どのような経路や通信を使うか、どのように通信相手を見つけ、どのような手順で通信するかといった、約束事が必要です。この約束事を通信プロトコル、</a:t>
            </a:r>
            <a:endParaRPr sz="3200" dirty="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dirty="0" err="1">
                <a:solidFill>
                  <a:schemeClr val="dk1"/>
                </a:solidFill>
              </a:rPr>
              <a:t>または単にプロトコルといいます</a:t>
            </a:r>
            <a:r>
              <a:rPr lang="en-US" sz="3200" dirty="0">
                <a:solidFill>
                  <a:schemeClr val="dk1"/>
                </a:solidFill>
              </a:rPr>
              <a:t>。</a:t>
            </a:r>
            <a:endParaRPr sz="3200" dirty="0">
              <a:solidFill>
                <a:schemeClr val="dk1"/>
              </a:solidFill>
            </a:endParaRPr>
          </a:p>
          <a:p>
            <a:pPr marL="0" lvl="0" indent="0" algn="l" rtl="0">
              <a:spcBef>
                <a:spcPts val="0"/>
              </a:spcBef>
              <a:spcAft>
                <a:spcPts val="0"/>
              </a:spcAft>
              <a:buClr>
                <a:schemeClr val="dk1"/>
              </a:buClr>
              <a:buSzPts val="1100"/>
              <a:buFont typeface="Arial"/>
              <a:buNone/>
            </a:pPr>
            <a:endParaRPr sz="3200" dirty="0"/>
          </a:p>
          <a:p>
            <a:pPr marL="0" lvl="0" indent="0" algn="l" rtl="0">
              <a:spcBef>
                <a:spcPts val="0"/>
              </a:spcBef>
              <a:spcAft>
                <a:spcPts val="0"/>
              </a:spcAft>
              <a:buClr>
                <a:schemeClr val="dk1"/>
              </a:buClr>
              <a:buSzPts val="1100"/>
              <a:buFont typeface="Arial"/>
              <a:buNone/>
            </a:pPr>
            <a:endParaRPr sz="2800" dirty="0"/>
          </a:p>
        </p:txBody>
      </p:sp>
      <p:pic>
        <p:nvPicPr>
          <p:cNvPr id="392" name="Google Shape;392;p69"/>
          <p:cNvPicPr preferRelativeResize="0"/>
          <p:nvPr/>
        </p:nvPicPr>
        <p:blipFill rotWithShape="1">
          <a:blip r:embed="rId3">
            <a:alphaModFix/>
          </a:blip>
          <a:srcRect l="2085" t="2901" r="4822" b="44430"/>
          <a:stretch/>
        </p:blipFill>
        <p:spPr>
          <a:xfrm>
            <a:off x="896175" y="6214575"/>
            <a:ext cx="11372926" cy="2737925"/>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14"/>
        <p:cNvGrpSpPr/>
        <p:nvPr/>
      </p:nvGrpSpPr>
      <p:grpSpPr>
        <a:xfrm>
          <a:off x="0" y="0"/>
          <a:ext cx="0" cy="0"/>
          <a:chOff x="0" y="0"/>
          <a:chExt cx="0" cy="0"/>
        </a:xfrm>
      </p:grpSpPr>
      <p:sp>
        <p:nvSpPr>
          <p:cNvPr id="715" name="Google Shape;715;p11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716" name="Google Shape;716;p110"/>
          <p:cNvSpPr txBox="1">
            <a:spLocks noGrp="1"/>
          </p:cNvSpPr>
          <p:nvPr>
            <p:ph type="body" idx="1"/>
          </p:nvPr>
        </p:nvSpPr>
        <p:spPr>
          <a:xfrm>
            <a:off x="870600" y="2221250"/>
            <a:ext cx="118467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t>そこで</a:t>
            </a:r>
            <a:r>
              <a:rPr lang="en-US" b="1">
                <a:solidFill>
                  <a:schemeClr val="dk1"/>
                </a:solidFill>
              </a:rPr>
              <a:t>　Vì vậy</a:t>
            </a:r>
            <a:endParaRPr/>
          </a:p>
          <a:p>
            <a:pPr marL="0" lvl="0" indent="0" algn="l" rtl="0">
              <a:lnSpc>
                <a:spcPct val="150000"/>
              </a:lnSpc>
              <a:spcBef>
                <a:spcPts val="2400"/>
              </a:spcBef>
              <a:spcAft>
                <a:spcPts val="0"/>
              </a:spcAft>
              <a:buNone/>
            </a:pPr>
            <a:endParaRPr/>
          </a:p>
        </p:txBody>
      </p:sp>
      <p:sp>
        <p:nvSpPr>
          <p:cNvPr id="717" name="Google Shape;717;p11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50</a:t>
            </a:fld>
            <a:endParaRPr/>
          </a:p>
        </p:txBody>
      </p:sp>
      <p:sp>
        <p:nvSpPr>
          <p:cNvPr id="718" name="Google Shape;718;p110"/>
          <p:cNvSpPr txBox="1"/>
          <p:nvPr/>
        </p:nvSpPr>
        <p:spPr>
          <a:xfrm>
            <a:off x="1533450" y="3575700"/>
            <a:ext cx="111084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意味：</a:t>
            </a:r>
            <a:r>
              <a:rPr lang="en-US" sz="2800"/>
              <a:t>Liên từ nối vế trước để giới thiệu, giải thích sự việc; </a:t>
            </a:r>
            <a:endParaRPr sz="2800"/>
          </a:p>
          <a:p>
            <a:pPr marL="0" lvl="0" indent="0" algn="l" rtl="0">
              <a:spcBef>
                <a:spcPts val="0"/>
              </a:spcBef>
              <a:spcAft>
                <a:spcPts val="0"/>
              </a:spcAft>
              <a:buNone/>
            </a:pPr>
            <a:r>
              <a:rPr lang="en-US" sz="2800"/>
              <a:t>　　　vế sau trình bày kết quả, cách giải quyết,...</a:t>
            </a:r>
            <a:endParaRPr sz="2800"/>
          </a:p>
        </p:txBody>
      </p:sp>
      <p:sp>
        <p:nvSpPr>
          <p:cNvPr id="719" name="Google Shape;719;p110"/>
          <p:cNvSpPr txBox="1"/>
          <p:nvPr/>
        </p:nvSpPr>
        <p:spPr>
          <a:xfrm>
            <a:off x="1533450" y="4867550"/>
            <a:ext cx="11108400" cy="209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solidFill>
                  <a:schemeClr val="dk1"/>
                </a:solidFill>
              </a:rPr>
              <a:t>使い方：</a:t>
            </a:r>
            <a:endParaRPr sz="2800" b="1">
              <a:solidFill>
                <a:schemeClr val="dk1"/>
              </a:solidFill>
            </a:endParaRPr>
          </a:p>
          <a:p>
            <a:pPr marL="0" lvl="0" indent="0" algn="l" rtl="0">
              <a:spcBef>
                <a:spcPts val="2400"/>
              </a:spcBef>
              <a:spcAft>
                <a:spcPts val="0"/>
              </a:spcAft>
              <a:buNone/>
            </a:pPr>
            <a:r>
              <a:rPr lang="en-US" sz="2800">
                <a:solidFill>
                  <a:schemeClr val="dk1"/>
                </a:solidFill>
              </a:rPr>
              <a:t>終電車に遅れた。そこで、歩いて家に帰った。</a:t>
            </a:r>
            <a:endParaRPr sz="2800">
              <a:solidFill>
                <a:schemeClr val="dk1"/>
              </a:solidFill>
            </a:endParaRPr>
          </a:p>
          <a:p>
            <a:pPr marL="0" lvl="0" indent="0" algn="l" rtl="0">
              <a:spcBef>
                <a:spcPts val="2400"/>
              </a:spcBef>
              <a:spcAft>
                <a:spcPts val="0"/>
              </a:spcAft>
              <a:buNone/>
            </a:pPr>
            <a:r>
              <a:rPr lang="en-US" sz="2800">
                <a:solidFill>
                  <a:schemeClr val="dk1"/>
                </a:solidFill>
              </a:rPr>
              <a:t>雨が降って、そこで家にいる。</a:t>
            </a:r>
            <a:endParaRPr sz="2800">
              <a:solidFill>
                <a:schemeClr val="dk1"/>
              </a:solidFill>
            </a:endParaRPr>
          </a:p>
        </p:txBody>
      </p:sp>
      <p:sp>
        <p:nvSpPr>
          <p:cNvPr id="720" name="Google Shape;720;p110"/>
          <p:cNvSpPr txBox="1"/>
          <p:nvPr/>
        </p:nvSpPr>
        <p:spPr>
          <a:xfrm>
            <a:off x="1533450" y="7295800"/>
            <a:ext cx="11108400" cy="6156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800" b="1">
                <a:solidFill>
                  <a:schemeClr val="dk1"/>
                </a:solidFill>
              </a:rPr>
              <a:t>類似表現：</a:t>
            </a:r>
            <a:r>
              <a:rPr lang="en-US" sz="2800">
                <a:solidFill>
                  <a:schemeClr val="dk1"/>
                </a:solidFill>
              </a:rPr>
              <a:t>それで、だから</a:t>
            </a:r>
            <a:endParaRPr sz="2800">
              <a:solidFill>
                <a:schemeClr val="dk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111"/>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726" name="Google Shape;726;p111"/>
          <p:cNvSpPr txBox="1">
            <a:spLocks noGrp="1"/>
          </p:cNvSpPr>
          <p:nvPr>
            <p:ph type="body" idx="1"/>
          </p:nvPr>
        </p:nvSpPr>
        <p:spPr>
          <a:xfrm>
            <a:off x="870825" y="2201725"/>
            <a:ext cx="118467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t>Vるように</a:t>
            </a:r>
            <a:r>
              <a:rPr lang="en-US" b="1">
                <a:solidFill>
                  <a:schemeClr val="dk1"/>
                </a:solidFill>
              </a:rPr>
              <a:t>　Để có thể làm gì, để sao cho</a:t>
            </a:r>
            <a:endParaRPr/>
          </a:p>
          <a:p>
            <a:pPr marL="0" lvl="0" indent="0" algn="l" rtl="0">
              <a:lnSpc>
                <a:spcPct val="150000"/>
              </a:lnSpc>
              <a:spcBef>
                <a:spcPts val="2400"/>
              </a:spcBef>
              <a:spcAft>
                <a:spcPts val="0"/>
              </a:spcAft>
              <a:buNone/>
            </a:pPr>
            <a:endParaRPr/>
          </a:p>
        </p:txBody>
      </p:sp>
      <p:sp>
        <p:nvSpPr>
          <p:cNvPr id="727" name="Google Shape;727;p11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51</a:t>
            </a:fld>
            <a:endParaRPr/>
          </a:p>
        </p:txBody>
      </p:sp>
      <p:sp>
        <p:nvSpPr>
          <p:cNvPr id="728" name="Google Shape;728;p111"/>
          <p:cNvSpPr txBox="1"/>
          <p:nvPr/>
        </p:nvSpPr>
        <p:spPr>
          <a:xfrm>
            <a:off x="1533675" y="3556175"/>
            <a:ext cx="113022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意味：</a:t>
            </a:r>
            <a:r>
              <a:rPr lang="en-US" sz="2800"/>
              <a:t>Liên từ nối vế trước chỉ mục đích của hàng động; </a:t>
            </a:r>
            <a:endParaRPr sz="2800"/>
          </a:p>
          <a:p>
            <a:pPr marL="0" lvl="0" indent="0" algn="l" rtl="0">
              <a:spcBef>
                <a:spcPts val="0"/>
              </a:spcBef>
              <a:spcAft>
                <a:spcPts val="0"/>
              </a:spcAft>
              <a:buNone/>
            </a:pPr>
            <a:r>
              <a:rPr lang="en-US" sz="2800"/>
              <a:t>　　　vế sau trình bày cách thức, cách làm để đạt được mục đích đó</a:t>
            </a:r>
            <a:endParaRPr sz="2800"/>
          </a:p>
          <a:p>
            <a:pPr marL="0" lvl="0" indent="0" algn="l" rtl="0">
              <a:spcBef>
                <a:spcPts val="0"/>
              </a:spcBef>
              <a:spcAft>
                <a:spcPts val="0"/>
              </a:spcAft>
              <a:buNone/>
            </a:pPr>
            <a:r>
              <a:rPr lang="en-US" sz="2800"/>
              <a:t>           các động từ trước ように sẽ là những động từ không có ý chí</a:t>
            </a:r>
            <a:endParaRPr sz="2800"/>
          </a:p>
        </p:txBody>
      </p:sp>
      <p:sp>
        <p:nvSpPr>
          <p:cNvPr id="729" name="Google Shape;729;p111"/>
          <p:cNvSpPr txBox="1"/>
          <p:nvPr/>
        </p:nvSpPr>
        <p:spPr>
          <a:xfrm>
            <a:off x="1533675" y="4848025"/>
            <a:ext cx="11108400" cy="209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solidFill>
                  <a:schemeClr val="dk1"/>
                </a:solidFill>
              </a:rPr>
              <a:t>使い方：</a:t>
            </a:r>
            <a:endParaRPr sz="2800" b="1">
              <a:solidFill>
                <a:schemeClr val="dk1"/>
              </a:solidFill>
            </a:endParaRPr>
          </a:p>
          <a:p>
            <a:pPr marL="0" lvl="0" indent="0" algn="l" rtl="0">
              <a:spcBef>
                <a:spcPts val="2400"/>
              </a:spcBef>
              <a:spcAft>
                <a:spcPts val="0"/>
              </a:spcAft>
              <a:buNone/>
            </a:pPr>
            <a:r>
              <a:rPr lang="en-US" sz="2800">
                <a:solidFill>
                  <a:schemeClr val="dk1"/>
                </a:solidFill>
              </a:rPr>
              <a:t>皆に聞こえるようにもっと大きな声で話してください。</a:t>
            </a:r>
            <a:endParaRPr sz="2800">
              <a:solidFill>
                <a:schemeClr val="dk1"/>
              </a:solidFill>
            </a:endParaRPr>
          </a:p>
          <a:p>
            <a:pPr marL="0" lvl="0" indent="0" algn="l" rtl="0">
              <a:spcBef>
                <a:spcPts val="2400"/>
              </a:spcBef>
              <a:spcAft>
                <a:spcPts val="0"/>
              </a:spcAft>
              <a:buNone/>
            </a:pPr>
            <a:r>
              <a:rPr lang="en-US" sz="2800">
                <a:solidFill>
                  <a:schemeClr val="dk1"/>
                </a:solidFill>
              </a:rPr>
              <a:t>忘れないように手帳てちょうに書いておこう。</a:t>
            </a:r>
            <a:endParaRPr sz="2800">
              <a:solidFill>
                <a:schemeClr val="dk1"/>
              </a:solidFill>
            </a:endParaRPr>
          </a:p>
        </p:txBody>
      </p:sp>
      <p:sp>
        <p:nvSpPr>
          <p:cNvPr id="730" name="Google Shape;730;p111"/>
          <p:cNvSpPr txBox="1"/>
          <p:nvPr/>
        </p:nvSpPr>
        <p:spPr>
          <a:xfrm>
            <a:off x="1533675" y="7276275"/>
            <a:ext cx="11108400" cy="6156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2800" b="1">
                <a:solidFill>
                  <a:schemeClr val="dk1"/>
                </a:solidFill>
              </a:rPr>
              <a:t>類似表現：</a:t>
            </a:r>
            <a:r>
              <a:rPr lang="en-US" sz="2800">
                <a:solidFill>
                  <a:schemeClr val="dk1"/>
                </a:solidFill>
              </a:rPr>
              <a:t>ために,</a:t>
            </a:r>
            <a:endParaRPr sz="2800">
              <a:solidFill>
                <a:schemeClr val="dk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112"/>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736" name="Google Shape;736;p112"/>
          <p:cNvSpPr txBox="1">
            <a:spLocks noGrp="1"/>
          </p:cNvSpPr>
          <p:nvPr>
            <p:ph type="body" idx="1"/>
          </p:nvPr>
        </p:nvSpPr>
        <p:spPr>
          <a:xfrm>
            <a:off x="870600" y="2240725"/>
            <a:ext cx="118467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t>Vるべき</a:t>
            </a:r>
            <a:r>
              <a:rPr lang="en-US" b="1">
                <a:solidFill>
                  <a:schemeClr val="dk1"/>
                </a:solidFill>
              </a:rPr>
              <a:t>　Phải/nên làm gì</a:t>
            </a:r>
            <a:endParaRPr/>
          </a:p>
          <a:p>
            <a:pPr marL="0" lvl="0" indent="0" algn="l" rtl="0">
              <a:lnSpc>
                <a:spcPct val="150000"/>
              </a:lnSpc>
              <a:spcBef>
                <a:spcPts val="2400"/>
              </a:spcBef>
              <a:spcAft>
                <a:spcPts val="0"/>
              </a:spcAft>
              <a:buNone/>
            </a:pPr>
            <a:endParaRPr/>
          </a:p>
        </p:txBody>
      </p:sp>
      <p:sp>
        <p:nvSpPr>
          <p:cNvPr id="737" name="Google Shape;737;p11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52</a:t>
            </a:fld>
            <a:endParaRPr/>
          </a:p>
        </p:txBody>
      </p:sp>
      <p:sp>
        <p:nvSpPr>
          <p:cNvPr id="738" name="Google Shape;738;p112"/>
          <p:cNvSpPr txBox="1"/>
          <p:nvPr/>
        </p:nvSpPr>
        <p:spPr>
          <a:xfrm>
            <a:off x="1533450" y="3595175"/>
            <a:ext cx="111084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t>意味：</a:t>
            </a:r>
            <a:r>
              <a:rPr lang="en-US" sz="2800"/>
              <a:t>Sử dụng để nêu ý kiến trước 1 sự việc được cho là nên hay  </a:t>
            </a:r>
            <a:endParaRPr sz="2800"/>
          </a:p>
          <a:p>
            <a:pPr marL="0" lvl="0" indent="0" algn="l" rtl="0">
              <a:spcBef>
                <a:spcPts val="0"/>
              </a:spcBef>
              <a:spcAft>
                <a:spcPts val="0"/>
              </a:spcAft>
              <a:buNone/>
            </a:pPr>
            <a:r>
              <a:rPr lang="en-US" sz="2800"/>
              <a:t>　　　không nên làm; để cảnh báo, khuyên, ra lệnh,...</a:t>
            </a:r>
            <a:endParaRPr sz="2800"/>
          </a:p>
        </p:txBody>
      </p:sp>
      <p:sp>
        <p:nvSpPr>
          <p:cNvPr id="739" name="Google Shape;739;p112"/>
          <p:cNvSpPr txBox="1"/>
          <p:nvPr/>
        </p:nvSpPr>
        <p:spPr>
          <a:xfrm>
            <a:off x="1533450" y="4887025"/>
            <a:ext cx="11108400" cy="2093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solidFill>
                  <a:schemeClr val="dk1"/>
                </a:solidFill>
              </a:rPr>
              <a:t>使い方：</a:t>
            </a:r>
            <a:endParaRPr sz="2800" b="1">
              <a:solidFill>
                <a:schemeClr val="dk1"/>
              </a:solidFill>
            </a:endParaRPr>
          </a:p>
          <a:p>
            <a:pPr marL="0" lvl="0" indent="0" algn="l" rtl="0">
              <a:spcBef>
                <a:spcPts val="2400"/>
              </a:spcBef>
              <a:spcAft>
                <a:spcPts val="0"/>
              </a:spcAft>
              <a:buNone/>
            </a:pPr>
            <a:r>
              <a:rPr lang="en-US" sz="2800">
                <a:solidFill>
                  <a:schemeClr val="dk1"/>
                </a:solidFill>
              </a:rPr>
              <a:t>約束を</a:t>
            </a:r>
            <a:r>
              <a:rPr lang="en-US" sz="2800" b="1">
                <a:solidFill>
                  <a:schemeClr val="dk1"/>
                </a:solidFill>
              </a:rPr>
              <a:t>守るべきだ</a:t>
            </a:r>
            <a:r>
              <a:rPr lang="en-US" sz="2800">
                <a:solidFill>
                  <a:schemeClr val="dk1"/>
                </a:solidFill>
              </a:rPr>
              <a:t>。</a:t>
            </a:r>
            <a:endParaRPr sz="2800">
              <a:solidFill>
                <a:schemeClr val="dk1"/>
              </a:solidFill>
            </a:endParaRPr>
          </a:p>
          <a:p>
            <a:pPr marL="0" lvl="0" indent="0" algn="l" rtl="0">
              <a:spcBef>
                <a:spcPts val="2400"/>
              </a:spcBef>
              <a:spcAft>
                <a:spcPts val="0"/>
              </a:spcAft>
              <a:buNone/>
            </a:pPr>
            <a:r>
              <a:rPr lang="en-US" sz="2800">
                <a:solidFill>
                  <a:schemeClr val="dk1"/>
                </a:solidFill>
              </a:rPr>
              <a:t>彼に</a:t>
            </a:r>
            <a:r>
              <a:rPr lang="en-US" sz="2800" b="1">
                <a:solidFill>
                  <a:schemeClr val="dk1"/>
                </a:solidFill>
              </a:rPr>
              <a:t>言うべきこと</a:t>
            </a:r>
            <a:r>
              <a:rPr lang="en-US" sz="2800">
                <a:solidFill>
                  <a:schemeClr val="dk1"/>
                </a:solidFill>
              </a:rPr>
              <a:t>を全部にいった。</a:t>
            </a:r>
            <a:endParaRPr sz="2800">
              <a:solidFill>
                <a:schemeClr val="dk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11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745" name="Google Shape;745;p11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53</a:t>
            </a:fld>
            <a:endParaRPr/>
          </a:p>
        </p:txBody>
      </p:sp>
      <p:sp>
        <p:nvSpPr>
          <p:cNvPr id="746" name="Google Shape;746;p113"/>
          <p:cNvSpPr txBox="1"/>
          <p:nvPr/>
        </p:nvSpPr>
        <p:spPr>
          <a:xfrm>
            <a:off x="730800" y="2588925"/>
            <a:ext cx="11538300" cy="6808200"/>
          </a:xfrm>
          <a:prstGeom prst="rect">
            <a:avLst/>
          </a:prstGeom>
          <a:noFill/>
          <a:ln>
            <a:noFill/>
          </a:ln>
        </p:spPr>
        <p:txBody>
          <a:bodyPr spcFirstLastPara="1" wrap="square" lIns="50800" tIns="50800" rIns="50800" bIns="50800" anchor="t" anchorCtr="0">
            <a:normAutofit/>
          </a:bodyPr>
          <a:lstStyle/>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そこで、もっと簡単に通信が行えるようにコンピュータや</a:t>
            </a:r>
            <a:br>
              <a:rPr lang="en-US" sz="3200">
                <a:solidFill>
                  <a:schemeClr val="dk1"/>
                </a:solidFill>
              </a:rPr>
            </a:br>
            <a:r>
              <a:rPr lang="en-US" sz="3200">
                <a:solidFill>
                  <a:schemeClr val="dk1"/>
                </a:solidFill>
              </a:rPr>
              <a:t>通信機器が共有して備えるべき通信機能の仕組みが、</a:t>
            </a: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ISO（国際標準化機構）によって定められました。</a:t>
            </a: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b="1">
                <a:solidFill>
                  <a:schemeClr val="dk1"/>
                </a:solidFill>
              </a:rPr>
              <a:t>それがOSI基本参照モデルです。</a:t>
            </a:r>
            <a:endParaRPr sz="3200" b="1">
              <a:solidFill>
                <a:schemeClr val="dk1"/>
              </a:solidFill>
            </a:endParaRPr>
          </a:p>
          <a:p>
            <a:pPr marL="0" marR="0" lvl="0" indent="0" algn="just" rtl="0">
              <a:lnSpc>
                <a:spcPct val="150000"/>
              </a:lnSpc>
              <a:spcBef>
                <a:spcPts val="0"/>
              </a:spcBef>
              <a:spcAft>
                <a:spcPts val="0"/>
              </a:spcAft>
              <a:buClr>
                <a:srgbClr val="000000"/>
              </a:buClr>
              <a:buSzPts val="2640"/>
              <a:buFont typeface="Arial"/>
              <a:buNone/>
            </a:pPr>
            <a:endParaRPr sz="3200" b="1">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このモデル</a:t>
            </a:r>
            <a:r>
              <a:rPr lang="en-US" sz="3200" u="sng">
                <a:solidFill>
                  <a:srgbClr val="CC0000"/>
                </a:solidFill>
              </a:rPr>
              <a:t>に従って</a:t>
            </a:r>
            <a:r>
              <a:rPr lang="en-US" sz="3200">
                <a:solidFill>
                  <a:schemeClr val="dk1"/>
                </a:solidFill>
              </a:rPr>
              <a:t>、コンピュータや通信機器、ソフトウェアを開発すれば、メーカや機種が異なっても、スムーズに通信ができます。</a:t>
            </a:r>
            <a:endParaRPr sz="3200">
              <a:solidFill>
                <a:schemeClr val="dk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11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752" name="Google Shape;752;p11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54</a:t>
            </a:fld>
            <a:endParaRPr/>
          </a:p>
        </p:txBody>
      </p:sp>
      <p:sp>
        <p:nvSpPr>
          <p:cNvPr id="753" name="Google Shape;753;p114"/>
          <p:cNvSpPr txBox="1"/>
          <p:nvPr/>
        </p:nvSpPr>
        <p:spPr>
          <a:xfrm>
            <a:off x="730800" y="2588925"/>
            <a:ext cx="11538300" cy="6808200"/>
          </a:xfrm>
          <a:prstGeom prst="rect">
            <a:avLst/>
          </a:prstGeom>
          <a:noFill/>
          <a:ln>
            <a:noFill/>
          </a:ln>
        </p:spPr>
        <p:txBody>
          <a:bodyPr spcFirstLastPara="1" wrap="square" lIns="50800" tIns="50800" rIns="50800" bIns="50800" anchor="t" anchorCtr="0">
            <a:normAutofit/>
          </a:bodyPr>
          <a:lstStyle/>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そこで、もっと簡単に通信が行えるようにコンピュータや</a:t>
            </a:r>
            <a:br>
              <a:rPr lang="en-US" sz="3200">
                <a:solidFill>
                  <a:schemeClr val="dk1"/>
                </a:solidFill>
              </a:rPr>
            </a:br>
            <a:r>
              <a:rPr lang="en-US" sz="3200">
                <a:solidFill>
                  <a:schemeClr val="dk1"/>
                </a:solidFill>
              </a:rPr>
              <a:t>通信機器が共有して備えるべき通信機能の仕組みが、</a:t>
            </a: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ISO（国際標準化機構）によって定められました。</a:t>
            </a: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a:solidFill>
                  <a:schemeClr val="dk1"/>
                </a:solidFill>
              </a:rPr>
              <a:t>それがOSI基本参照モデルです。</a:t>
            </a: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endParaRPr sz="3200">
              <a:solidFill>
                <a:schemeClr val="dk1"/>
              </a:solidFill>
            </a:endParaRPr>
          </a:p>
          <a:p>
            <a:pPr marL="0" marR="0" lvl="0" indent="0" algn="just" rtl="0">
              <a:lnSpc>
                <a:spcPct val="150000"/>
              </a:lnSpc>
              <a:spcBef>
                <a:spcPts val="0"/>
              </a:spcBef>
              <a:spcAft>
                <a:spcPts val="0"/>
              </a:spcAft>
              <a:buClr>
                <a:srgbClr val="000000"/>
              </a:buClr>
              <a:buSzPts val="2640"/>
              <a:buFont typeface="Arial"/>
              <a:buNone/>
            </a:pPr>
            <a:r>
              <a:rPr lang="en-US" sz="3200" b="1">
                <a:solidFill>
                  <a:schemeClr val="dk1"/>
                </a:solidFill>
              </a:rPr>
              <a:t>このモデル</a:t>
            </a:r>
            <a:r>
              <a:rPr lang="en-US" sz="3200" b="1" u="sng">
                <a:solidFill>
                  <a:srgbClr val="CC0000"/>
                </a:solidFill>
              </a:rPr>
              <a:t>に従って</a:t>
            </a:r>
            <a:r>
              <a:rPr lang="en-US" sz="3200" b="1">
                <a:solidFill>
                  <a:schemeClr val="dk1"/>
                </a:solidFill>
              </a:rPr>
              <a:t>、コンピュータや通信機器、ソフトウェアを開発すれば、メーカや機種が異なっても、スムーズに通信ができます。</a:t>
            </a:r>
            <a:endParaRPr sz="3200" b="1">
              <a:solidFill>
                <a:schemeClr val="dk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115"/>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759" name="Google Shape;759;p115"/>
          <p:cNvSpPr txBox="1">
            <a:spLocks noGrp="1"/>
          </p:cNvSpPr>
          <p:nvPr>
            <p:ph type="body" idx="1"/>
          </p:nvPr>
        </p:nvSpPr>
        <p:spPr>
          <a:xfrm>
            <a:off x="870600" y="2260250"/>
            <a:ext cx="118467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t>に従って</a:t>
            </a:r>
            <a:r>
              <a:rPr lang="en-US" b="1">
                <a:solidFill>
                  <a:schemeClr val="dk1"/>
                </a:solidFill>
              </a:rPr>
              <a:t>　Theo như</a:t>
            </a:r>
            <a:endParaRPr/>
          </a:p>
        </p:txBody>
      </p:sp>
      <p:sp>
        <p:nvSpPr>
          <p:cNvPr id="760" name="Google Shape;760;p11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55</a:t>
            </a:fld>
            <a:endParaRPr/>
          </a:p>
        </p:txBody>
      </p:sp>
      <p:sp>
        <p:nvSpPr>
          <p:cNvPr id="761" name="Google Shape;761;p115"/>
          <p:cNvSpPr txBox="1"/>
          <p:nvPr/>
        </p:nvSpPr>
        <p:spPr>
          <a:xfrm>
            <a:off x="1533450" y="3614700"/>
            <a:ext cx="11108400" cy="1046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US" sz="2800" b="1"/>
              <a:t>意味：</a:t>
            </a:r>
            <a:r>
              <a:rPr lang="en-US" sz="2800"/>
              <a:t>Biểu thị hành động, tình trạng kéo theo 1 hành động, </a:t>
            </a:r>
            <a:endParaRPr sz="2800"/>
          </a:p>
          <a:p>
            <a:pPr marL="0" marR="0" lvl="0" indent="0" algn="l" rtl="0">
              <a:lnSpc>
                <a:spcPct val="100000"/>
              </a:lnSpc>
              <a:spcBef>
                <a:spcPts val="0"/>
              </a:spcBef>
              <a:spcAft>
                <a:spcPts val="0"/>
              </a:spcAft>
              <a:buNone/>
            </a:pPr>
            <a:r>
              <a:rPr lang="en-US" sz="2800"/>
              <a:t>　　　sự việc khác đã được nhắc tới </a:t>
            </a:r>
            <a:endParaRPr sz="2800"/>
          </a:p>
        </p:txBody>
      </p:sp>
      <p:sp>
        <p:nvSpPr>
          <p:cNvPr id="762" name="Google Shape;762;p115"/>
          <p:cNvSpPr txBox="1"/>
          <p:nvPr/>
        </p:nvSpPr>
        <p:spPr>
          <a:xfrm>
            <a:off x="1533450" y="4906550"/>
            <a:ext cx="11108400" cy="283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800" b="1">
                <a:solidFill>
                  <a:schemeClr val="dk1"/>
                </a:solidFill>
              </a:rPr>
              <a:t>使い方：</a:t>
            </a:r>
            <a:endParaRPr sz="2800" b="1">
              <a:solidFill>
                <a:schemeClr val="dk1"/>
              </a:solidFill>
            </a:endParaRPr>
          </a:p>
          <a:p>
            <a:pPr marL="0" lvl="0" indent="0" algn="l" rtl="0">
              <a:spcBef>
                <a:spcPts val="2400"/>
              </a:spcBef>
              <a:spcAft>
                <a:spcPts val="0"/>
              </a:spcAft>
              <a:buNone/>
            </a:pPr>
            <a:r>
              <a:rPr lang="en-US" sz="2800" b="1">
                <a:solidFill>
                  <a:schemeClr val="dk1"/>
                </a:solidFill>
              </a:rPr>
              <a:t>Nに従って　　</a:t>
            </a:r>
            <a:r>
              <a:rPr lang="en-US" sz="2800">
                <a:solidFill>
                  <a:schemeClr val="dk1"/>
                </a:solidFill>
              </a:rPr>
              <a:t>予定表に従って学習を進んでいく。</a:t>
            </a:r>
            <a:endParaRPr sz="1800">
              <a:solidFill>
                <a:srgbClr val="FFFFFF"/>
              </a:solidFill>
              <a:highlight>
                <a:srgbClr val="333333"/>
              </a:highlight>
              <a:latin typeface="Helvetica Neue"/>
              <a:ea typeface="Helvetica Neue"/>
              <a:cs typeface="Helvetica Neue"/>
              <a:sym typeface="Helvetica Neue"/>
            </a:endParaRPr>
          </a:p>
          <a:p>
            <a:pPr marL="0" lvl="0" indent="0" algn="l" rtl="0">
              <a:spcBef>
                <a:spcPts val="2400"/>
              </a:spcBef>
              <a:spcAft>
                <a:spcPts val="0"/>
              </a:spcAft>
              <a:buNone/>
            </a:pPr>
            <a:r>
              <a:rPr lang="en-US" sz="2800" b="1">
                <a:solidFill>
                  <a:schemeClr val="dk1"/>
                </a:solidFill>
              </a:rPr>
              <a:t>Vるに従って</a:t>
            </a:r>
            <a:r>
              <a:rPr lang="en-US" sz="2800">
                <a:solidFill>
                  <a:schemeClr val="dk1"/>
                </a:solidFill>
              </a:rPr>
              <a:t>　上に登るに従って寒くなっている。</a:t>
            </a:r>
            <a:endParaRPr sz="1800">
              <a:solidFill>
                <a:srgbClr val="FFFFFF"/>
              </a:solidFill>
              <a:highlight>
                <a:srgbClr val="333333"/>
              </a:highlight>
              <a:latin typeface="Helvetica Neue"/>
              <a:ea typeface="Helvetica Neue"/>
              <a:cs typeface="Helvetica Neue"/>
              <a:sym typeface="Helvetica Neue"/>
            </a:endParaRPr>
          </a:p>
          <a:p>
            <a:pPr marL="0" lvl="0" indent="0" algn="l" rtl="0">
              <a:spcBef>
                <a:spcPts val="2400"/>
              </a:spcBef>
              <a:spcAft>
                <a:spcPts val="0"/>
              </a:spcAft>
              <a:buNone/>
            </a:pPr>
            <a:endParaRPr sz="2800">
              <a:solidFill>
                <a:schemeClr val="dk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11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dirty="0" err="1"/>
              <a:t>OSI基本参照モデル</a:t>
            </a:r>
            <a:endParaRPr b="0" dirty="0"/>
          </a:p>
        </p:txBody>
      </p:sp>
      <p:sp>
        <p:nvSpPr>
          <p:cNvPr id="768" name="Google Shape;768;p11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56</a:t>
            </a:fld>
            <a:endParaRPr/>
          </a:p>
        </p:txBody>
      </p:sp>
      <p:graphicFrame>
        <p:nvGraphicFramePr>
          <p:cNvPr id="769" name="Google Shape;769;p116"/>
          <p:cNvGraphicFramePr/>
          <p:nvPr/>
        </p:nvGraphicFramePr>
        <p:xfrm>
          <a:off x="329746" y="3367703"/>
          <a:ext cx="12387550" cy="6322085"/>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dirty="0" err="1">
                          <a:solidFill>
                            <a:schemeClr val="dk1"/>
                          </a:solidFill>
                          <a:highlight>
                            <a:srgbClr val="CFE2F3"/>
                          </a:highlight>
                        </a:rPr>
                        <a:t>名称</a:t>
                      </a:r>
                      <a:endParaRPr sz="2600" b="1" dirty="0">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solidFill>
                            <a:schemeClr val="dk1"/>
                          </a:solidFill>
                        </a:rPr>
                        <a:t>7</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dirty="0" err="1">
                          <a:solidFill>
                            <a:schemeClr val="dk1"/>
                          </a:solidFill>
                        </a:rPr>
                        <a:t>アプリケーション層</a:t>
                      </a:r>
                      <a:endParaRPr sz="2300" b="1" dirty="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メールやファイル転送、Webの閲覧など、具体的な通信サービスに対応するプロトコルを規定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solidFill>
                            <a:schemeClr val="dk1"/>
                          </a:solidFill>
                        </a:rPr>
                        <a:t>6</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プレゼンテーション層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文字コードや暗号などデータの表現形式に関する</a:t>
                      </a:r>
                      <a:endParaRPr sz="2400">
                        <a:solidFill>
                          <a:schemeClr val="dk1"/>
                        </a:solidFill>
                      </a:endParaRPr>
                    </a:p>
                    <a:p>
                      <a:pPr marL="0" lvl="0" indent="0" algn="l" rtl="0">
                        <a:spcBef>
                          <a:spcPts val="0"/>
                        </a:spcBef>
                        <a:spcAft>
                          <a:spcPts val="0"/>
                        </a:spcAft>
                        <a:buNone/>
                      </a:pPr>
                      <a:r>
                        <a:rPr lang="en-US" sz="2400">
                          <a:solidFill>
                            <a:schemeClr val="dk1"/>
                          </a:solidFill>
                        </a:rPr>
                        <a:t>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solidFill>
                            <a:schemeClr val="dk1"/>
                          </a:solidFill>
                        </a:rPr>
                        <a:t>5</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セション層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通信の開始・終了などの手順に関するプロトコルを規定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solidFill>
                            <a:schemeClr val="dk1"/>
                          </a:solidFill>
                        </a:rPr>
                        <a:t>4</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トランスポート層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通信の信頼性を確保するためのプロトコルを規定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solidFill>
                            <a:schemeClr val="dk1"/>
                          </a:solidFill>
                        </a:rPr>
                        <a:t>3</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ネットワーク層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通信経路の選択 (ルーティング) や中継を行うプロトコルを規定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solidFill>
                            <a:schemeClr val="dk1"/>
                          </a:solidFill>
                        </a:rPr>
                        <a:t>2</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データリンク層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dirty="0" err="1">
                          <a:solidFill>
                            <a:schemeClr val="dk1"/>
                          </a:solidFill>
                        </a:rPr>
                        <a:t>誤り制御や再送要求など、転送制御手順に関するプロトコルを規定。隣接機器間で誤りのないデータ通信を行う</a:t>
                      </a:r>
                      <a:endParaRPr sz="2400" dirty="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solidFill>
                            <a:schemeClr val="dk1"/>
                          </a:solidFill>
                        </a:rPr>
                        <a:t>1</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物理層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dirty="0" err="1">
                          <a:solidFill>
                            <a:schemeClr val="dk1"/>
                          </a:solidFill>
                        </a:rPr>
                        <a:t>コネクタやケーブル、電気信号など、電気・物理的な</a:t>
                      </a:r>
                      <a:endParaRPr sz="2400" dirty="0">
                        <a:solidFill>
                          <a:schemeClr val="dk1"/>
                        </a:solidFill>
                      </a:endParaRPr>
                    </a:p>
                    <a:p>
                      <a:pPr marL="0" lvl="0" indent="0" algn="l" rtl="0">
                        <a:spcBef>
                          <a:spcPts val="0"/>
                        </a:spcBef>
                        <a:spcAft>
                          <a:spcPts val="0"/>
                        </a:spcAft>
                        <a:buNone/>
                      </a:pPr>
                      <a:r>
                        <a:rPr lang="en-US" sz="2400" dirty="0" err="1">
                          <a:solidFill>
                            <a:schemeClr val="dk1"/>
                          </a:solidFill>
                        </a:rPr>
                        <a:t>レベルのプロトコルを規定</a:t>
                      </a:r>
                      <a:endParaRPr sz="2400" dirty="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
        <p:nvSpPr>
          <p:cNvPr id="770" name="Google Shape;770;p116"/>
          <p:cNvSpPr txBox="1"/>
          <p:nvPr/>
        </p:nvSpPr>
        <p:spPr>
          <a:xfrm>
            <a:off x="329750" y="2145659"/>
            <a:ext cx="12116400" cy="12621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2800" dirty="0">
                <a:solidFill>
                  <a:schemeClr val="dk1"/>
                </a:solidFill>
              </a:rPr>
              <a:t>OSI基本参照モデルでは、通信の機能を7つの階層に分けています。</a:t>
            </a:r>
            <a:endParaRPr sz="2800" dirty="0">
              <a:solidFill>
                <a:schemeClr val="dk1"/>
              </a:solidFill>
            </a:endParaRPr>
          </a:p>
          <a:p>
            <a:pPr marL="0" lvl="0" indent="0" algn="just" rtl="0">
              <a:lnSpc>
                <a:spcPct val="150000"/>
              </a:lnSpc>
              <a:spcBef>
                <a:spcPts val="0"/>
              </a:spcBef>
              <a:spcAft>
                <a:spcPts val="0"/>
              </a:spcAft>
              <a:buClr>
                <a:schemeClr val="dk1"/>
              </a:buClr>
              <a:buSzPts val="1100"/>
              <a:buFont typeface="Arial"/>
              <a:buNone/>
            </a:pPr>
            <a:r>
              <a:rPr lang="en-US" sz="2800" dirty="0" err="1">
                <a:solidFill>
                  <a:schemeClr val="dk1"/>
                </a:solidFill>
              </a:rPr>
              <a:t>データ通信を行う際の各層の役割は次の通りです</a:t>
            </a:r>
            <a:r>
              <a:rPr lang="en-US" sz="2800" dirty="0">
                <a:solidFill>
                  <a:schemeClr val="dk1"/>
                </a:solidFill>
              </a:rPr>
              <a:t>。</a:t>
            </a:r>
            <a:endParaRPr sz="2800" dirty="0">
              <a:solidFill>
                <a:schemeClr val="dk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12B9D85B-0AE1-4922-A2AD-067CBA6EE81E}"/>
              </a:ext>
            </a:extLst>
          </p:cNvPr>
          <p:cNvSpPr>
            <a:spLocks noGrp="1"/>
          </p:cNvSpPr>
          <p:nvPr>
            <p:ph type="title"/>
          </p:nvPr>
        </p:nvSpPr>
        <p:spPr>
          <a:xfrm>
            <a:off x="800150" y="483551"/>
            <a:ext cx="11099700" cy="1209782"/>
          </a:xfrm>
        </p:spPr>
        <p:txBody>
          <a:bodyPr/>
          <a:lstStyle/>
          <a:p>
            <a:r>
              <a:rPr lang="vi-VN" sz="2800" dirty="0"/>
              <a:t>Trong mô </a:t>
            </a:r>
            <a:r>
              <a:rPr lang="vi-VN" sz="2800" dirty="0" err="1"/>
              <a:t>hình</a:t>
            </a:r>
            <a:r>
              <a:rPr lang="vi-VN" sz="2800" dirty="0"/>
              <a:t> tham </a:t>
            </a:r>
            <a:r>
              <a:rPr lang="vi-VN" sz="2800" dirty="0" err="1"/>
              <a:t>chiếu</a:t>
            </a:r>
            <a:r>
              <a:rPr lang="vi-VN" sz="2800" dirty="0"/>
              <a:t> </a:t>
            </a:r>
            <a:r>
              <a:rPr lang="vi-VN" sz="2800" dirty="0" err="1"/>
              <a:t>hệ</a:t>
            </a:r>
            <a:r>
              <a:rPr lang="vi-VN" sz="2800" dirty="0"/>
              <a:t> </a:t>
            </a:r>
            <a:r>
              <a:rPr lang="vi-VN" sz="2800" dirty="0" err="1"/>
              <a:t>thống</a:t>
            </a:r>
            <a:r>
              <a:rPr lang="vi-VN" sz="2800" dirty="0"/>
              <a:t> </a:t>
            </a:r>
            <a:r>
              <a:rPr lang="vi-VN" sz="2800" dirty="0" err="1"/>
              <a:t>mở</a:t>
            </a:r>
            <a:r>
              <a:rPr lang="vi-VN" sz="2800" dirty="0"/>
              <a:t> OSI, </a:t>
            </a:r>
            <a:r>
              <a:rPr lang="vi-VN" sz="2800" dirty="0" err="1"/>
              <a:t>chức</a:t>
            </a:r>
            <a:r>
              <a:rPr lang="vi-VN" sz="2800" dirty="0"/>
              <a:t> năng </a:t>
            </a:r>
            <a:r>
              <a:rPr lang="vi-VN" sz="2800" dirty="0" err="1"/>
              <a:t>truyền</a:t>
            </a:r>
            <a:r>
              <a:rPr lang="vi-VN" sz="2800" dirty="0"/>
              <a:t> thông </a:t>
            </a:r>
            <a:r>
              <a:rPr lang="vi-VN" sz="2800" dirty="0" err="1"/>
              <a:t>được</a:t>
            </a:r>
            <a:r>
              <a:rPr lang="vi-VN" sz="2800" dirty="0"/>
              <a:t> chia </a:t>
            </a:r>
            <a:r>
              <a:rPr lang="vi-VN" sz="2800" dirty="0" err="1"/>
              <a:t>làm</a:t>
            </a:r>
            <a:r>
              <a:rPr lang="vi-VN" sz="2800" dirty="0"/>
              <a:t> 7 </a:t>
            </a:r>
            <a:r>
              <a:rPr lang="vi-VN" sz="2800" dirty="0" err="1"/>
              <a:t>phần</a:t>
            </a:r>
            <a:r>
              <a:rPr lang="vi-VN" sz="2800" dirty="0"/>
              <a:t>. Vai </a:t>
            </a:r>
            <a:r>
              <a:rPr lang="vi-VN" sz="2800" dirty="0" err="1"/>
              <a:t>trò</a:t>
            </a:r>
            <a:r>
              <a:rPr lang="vi-VN" sz="2800" dirty="0"/>
              <a:t> </a:t>
            </a:r>
            <a:r>
              <a:rPr lang="vi-VN" sz="2800" dirty="0" err="1"/>
              <a:t>tổ</a:t>
            </a:r>
            <a:r>
              <a:rPr lang="vi-VN" sz="2800" dirty="0"/>
              <a:t> </a:t>
            </a:r>
            <a:r>
              <a:rPr lang="vi-VN" sz="2800" dirty="0" err="1"/>
              <a:t>chức</a:t>
            </a:r>
            <a:r>
              <a:rPr lang="vi-VN" sz="2800" dirty="0"/>
              <a:t> </a:t>
            </a:r>
            <a:r>
              <a:rPr lang="vi-VN" sz="2800" dirty="0" err="1"/>
              <a:t>dữ</a:t>
            </a:r>
            <a:r>
              <a:rPr lang="vi-VN" sz="2800" dirty="0"/>
              <a:t> </a:t>
            </a:r>
            <a:r>
              <a:rPr lang="vi-VN" sz="2800" dirty="0" err="1"/>
              <a:t>liệu</a:t>
            </a:r>
            <a:r>
              <a:rPr lang="vi-VN" sz="2800" dirty="0"/>
              <a:t> </a:t>
            </a:r>
            <a:r>
              <a:rPr lang="vi-VN" sz="2800" dirty="0" err="1"/>
              <a:t>của</a:t>
            </a:r>
            <a:r>
              <a:rPr lang="vi-VN" sz="2800" dirty="0"/>
              <a:t> </a:t>
            </a:r>
            <a:r>
              <a:rPr lang="vi-VN" sz="2800" dirty="0" err="1"/>
              <a:t>từng</a:t>
            </a:r>
            <a:r>
              <a:rPr lang="vi-VN" sz="2800" dirty="0"/>
              <a:t> </a:t>
            </a:r>
            <a:r>
              <a:rPr lang="vi-VN" sz="2800" dirty="0" err="1"/>
              <a:t>tầng</a:t>
            </a:r>
            <a:r>
              <a:rPr lang="vi-VN" sz="2800" dirty="0"/>
              <a:t> như sau:</a:t>
            </a:r>
          </a:p>
        </p:txBody>
      </p:sp>
      <p:graphicFrame>
        <p:nvGraphicFramePr>
          <p:cNvPr id="3" name="Google Shape;769;p116">
            <a:extLst>
              <a:ext uri="{FF2B5EF4-FFF2-40B4-BE49-F238E27FC236}">
                <a16:creationId xmlns:a16="http://schemas.microsoft.com/office/drawing/2014/main" id="{4559F28A-3A7C-4BD9-9E1E-DADD1A155784}"/>
              </a:ext>
            </a:extLst>
          </p:cNvPr>
          <p:cNvGraphicFramePr/>
          <p:nvPr>
            <p:extLst>
              <p:ext uri="{D42A27DB-BD31-4B8C-83A1-F6EECF244321}">
                <p14:modId xmlns:p14="http://schemas.microsoft.com/office/powerpoint/2010/main" val="512348987"/>
              </p:ext>
            </p:extLst>
          </p:nvPr>
        </p:nvGraphicFramePr>
        <p:xfrm>
          <a:off x="156225" y="2453303"/>
          <a:ext cx="12387550" cy="7266895"/>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dirty="0" err="1">
                          <a:solidFill>
                            <a:schemeClr val="dk1"/>
                          </a:solidFill>
                          <a:highlight>
                            <a:srgbClr val="CFE2F3"/>
                          </a:highlight>
                        </a:rPr>
                        <a:t>名称</a:t>
                      </a:r>
                      <a:endParaRPr sz="2600" b="1" dirty="0">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solidFill>
                            <a:schemeClr val="dk1"/>
                          </a:solidFill>
                        </a:rPr>
                        <a:t>7</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dirty="0" err="1">
                          <a:solidFill>
                            <a:schemeClr val="dk1"/>
                          </a:solidFill>
                        </a:rPr>
                        <a:t>アプリケーション層</a:t>
                      </a:r>
                      <a:endParaRPr sz="2300" b="1" dirty="0">
                        <a:solidFill>
                          <a:schemeClr val="dk1"/>
                        </a:solidFill>
                      </a:endParaRPr>
                    </a:p>
                  </a:txBody>
                  <a:tcPr marL="91425" marR="91425" marT="91425" marB="91425" anchor="ctr"/>
                </a:tc>
                <a:tc>
                  <a:txBody>
                    <a:bodyPr/>
                    <a:lstStyle/>
                    <a:p>
                      <a:pPr marL="0" lvl="0" indent="0" algn="l" rtl="0">
                        <a:spcBef>
                          <a:spcPts val="0"/>
                        </a:spcBef>
                        <a:spcAft>
                          <a:spcPts val="0"/>
                        </a:spcAft>
                        <a:buNone/>
                      </a:pPr>
                      <a:r>
                        <a:rPr lang="vi-VN" sz="2400" dirty="0">
                          <a:solidFill>
                            <a:schemeClr val="dk1"/>
                          </a:solidFill>
                        </a:rPr>
                        <a:t>Quy </a:t>
                      </a:r>
                      <a:r>
                        <a:rPr lang="vi-VN" sz="2400" dirty="0" err="1">
                          <a:solidFill>
                            <a:schemeClr val="dk1"/>
                          </a:solidFill>
                        </a:rPr>
                        <a:t>định</a:t>
                      </a:r>
                      <a:r>
                        <a:rPr lang="vi-VN" sz="2400" dirty="0">
                          <a:solidFill>
                            <a:schemeClr val="dk1"/>
                          </a:solidFill>
                        </a:rPr>
                        <a:t> giao </a:t>
                      </a:r>
                      <a:r>
                        <a:rPr lang="vi-VN" sz="2400" dirty="0" err="1">
                          <a:solidFill>
                            <a:schemeClr val="dk1"/>
                          </a:solidFill>
                        </a:rPr>
                        <a:t>thức</a:t>
                      </a:r>
                      <a:r>
                        <a:rPr lang="vi-VN" sz="2400" dirty="0">
                          <a:solidFill>
                            <a:schemeClr val="dk1"/>
                          </a:solidFill>
                        </a:rPr>
                        <a:t> </a:t>
                      </a:r>
                      <a:r>
                        <a:rPr lang="vi-VN" sz="2400" dirty="0" err="1">
                          <a:solidFill>
                            <a:schemeClr val="dk1"/>
                          </a:solidFill>
                        </a:rPr>
                        <a:t>đáp</a:t>
                      </a:r>
                      <a:r>
                        <a:rPr lang="vi-VN" sz="2400" dirty="0">
                          <a:solidFill>
                            <a:schemeClr val="dk1"/>
                          </a:solidFill>
                        </a:rPr>
                        <a:t> </a:t>
                      </a:r>
                      <a:r>
                        <a:rPr lang="vi-VN" sz="2400" dirty="0" err="1">
                          <a:solidFill>
                            <a:schemeClr val="dk1"/>
                          </a:solidFill>
                        </a:rPr>
                        <a:t>ứng</a:t>
                      </a:r>
                      <a:r>
                        <a:rPr lang="vi-VN" sz="2400" dirty="0">
                          <a:solidFill>
                            <a:schemeClr val="dk1"/>
                          </a:solidFill>
                        </a:rPr>
                        <a:t> </a:t>
                      </a:r>
                      <a:r>
                        <a:rPr lang="vi-VN" sz="2400" dirty="0" err="1">
                          <a:solidFill>
                            <a:schemeClr val="dk1"/>
                          </a:solidFill>
                        </a:rPr>
                        <a:t>dịch</a:t>
                      </a:r>
                      <a:r>
                        <a:rPr lang="vi-VN" sz="2400" dirty="0">
                          <a:solidFill>
                            <a:schemeClr val="dk1"/>
                          </a:solidFill>
                        </a:rPr>
                        <a:t> </a:t>
                      </a:r>
                      <a:r>
                        <a:rPr lang="vi-VN" sz="2400" dirty="0" err="1">
                          <a:solidFill>
                            <a:schemeClr val="dk1"/>
                          </a:solidFill>
                        </a:rPr>
                        <a:t>vụ</a:t>
                      </a:r>
                      <a:r>
                        <a:rPr lang="vi-VN" sz="2400" dirty="0">
                          <a:solidFill>
                            <a:schemeClr val="dk1"/>
                          </a:solidFill>
                        </a:rPr>
                        <a:t> </a:t>
                      </a:r>
                      <a:r>
                        <a:rPr lang="vi-VN" sz="2400" dirty="0" err="1">
                          <a:solidFill>
                            <a:schemeClr val="dk1"/>
                          </a:solidFill>
                        </a:rPr>
                        <a:t>truyền</a:t>
                      </a:r>
                      <a:r>
                        <a:rPr lang="vi-VN" sz="2400" dirty="0">
                          <a:solidFill>
                            <a:schemeClr val="dk1"/>
                          </a:solidFill>
                        </a:rPr>
                        <a:t> thông </a:t>
                      </a:r>
                      <a:r>
                        <a:rPr lang="vi-VN" sz="2400" dirty="0" err="1">
                          <a:solidFill>
                            <a:schemeClr val="dk1"/>
                          </a:solidFill>
                        </a:rPr>
                        <a:t>cụ</a:t>
                      </a:r>
                      <a:r>
                        <a:rPr lang="vi-VN" sz="2400" dirty="0">
                          <a:solidFill>
                            <a:schemeClr val="dk1"/>
                          </a:solidFill>
                        </a:rPr>
                        <a:t> </a:t>
                      </a:r>
                      <a:r>
                        <a:rPr lang="vi-VN" sz="2400" dirty="0" err="1">
                          <a:solidFill>
                            <a:schemeClr val="dk1"/>
                          </a:solidFill>
                        </a:rPr>
                        <a:t>thể</a:t>
                      </a:r>
                      <a:r>
                        <a:rPr lang="vi-VN" sz="2400" dirty="0">
                          <a:solidFill>
                            <a:schemeClr val="dk1"/>
                          </a:solidFill>
                        </a:rPr>
                        <a:t> như </a:t>
                      </a:r>
                      <a:r>
                        <a:rPr lang="vi-VN" sz="2400" dirty="0" err="1">
                          <a:solidFill>
                            <a:schemeClr val="dk1"/>
                          </a:solidFill>
                        </a:rPr>
                        <a:t>duyệt</a:t>
                      </a:r>
                      <a:r>
                        <a:rPr lang="vi-VN" sz="2400" dirty="0">
                          <a:solidFill>
                            <a:schemeClr val="dk1"/>
                          </a:solidFill>
                        </a:rPr>
                        <a:t> </a:t>
                      </a:r>
                      <a:r>
                        <a:rPr lang="vi-VN" sz="2400" dirty="0" err="1">
                          <a:solidFill>
                            <a:schemeClr val="dk1"/>
                          </a:solidFill>
                        </a:rPr>
                        <a:t>web</a:t>
                      </a:r>
                      <a:r>
                        <a:rPr lang="vi-VN" sz="2400" dirty="0">
                          <a:solidFill>
                            <a:schemeClr val="dk1"/>
                          </a:solidFill>
                        </a:rPr>
                        <a:t>, </a:t>
                      </a:r>
                      <a:r>
                        <a:rPr lang="vi-VN" sz="2400" dirty="0" err="1">
                          <a:solidFill>
                            <a:schemeClr val="dk1"/>
                          </a:solidFill>
                        </a:rPr>
                        <a:t>gửi</a:t>
                      </a:r>
                      <a:r>
                        <a:rPr lang="vi-VN" sz="2400" dirty="0">
                          <a:solidFill>
                            <a:schemeClr val="dk1"/>
                          </a:solidFill>
                        </a:rPr>
                        <a:t> </a:t>
                      </a:r>
                      <a:r>
                        <a:rPr lang="vi-VN" sz="2400" dirty="0" err="1">
                          <a:solidFill>
                            <a:schemeClr val="dk1"/>
                          </a:solidFill>
                        </a:rPr>
                        <a:t>file</a:t>
                      </a:r>
                      <a:r>
                        <a:rPr lang="vi-VN" sz="2400" dirty="0">
                          <a:solidFill>
                            <a:schemeClr val="dk1"/>
                          </a:solidFill>
                        </a:rPr>
                        <a:t>, </a:t>
                      </a:r>
                      <a:r>
                        <a:rPr lang="vi-VN" sz="2400" dirty="0" err="1">
                          <a:solidFill>
                            <a:schemeClr val="dk1"/>
                          </a:solidFill>
                        </a:rPr>
                        <a:t>mail</a:t>
                      </a:r>
                      <a:r>
                        <a:rPr lang="vi-VN" sz="2400" dirty="0">
                          <a:solidFill>
                            <a:schemeClr val="dk1"/>
                          </a:solidFill>
                        </a:rPr>
                        <a:t>, ..</a:t>
                      </a:r>
                      <a:endParaRPr sz="2400" dirty="0">
                        <a:solidFill>
                          <a:schemeClr val="dk1"/>
                        </a:solidFill>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solidFill>
                            <a:schemeClr val="dk1"/>
                          </a:solidFill>
                        </a:rPr>
                        <a:t>6</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プレゼンテーション層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vi-VN" sz="2400" dirty="0">
                          <a:solidFill>
                            <a:schemeClr val="dk1"/>
                          </a:solidFill>
                        </a:rPr>
                        <a:t>Quy </a:t>
                      </a:r>
                      <a:r>
                        <a:rPr lang="vi-VN" sz="2400" dirty="0" err="1">
                          <a:solidFill>
                            <a:schemeClr val="dk1"/>
                          </a:solidFill>
                        </a:rPr>
                        <a:t>định</a:t>
                      </a:r>
                      <a:r>
                        <a:rPr lang="vi-VN" sz="2400" dirty="0">
                          <a:solidFill>
                            <a:schemeClr val="dk1"/>
                          </a:solidFill>
                        </a:rPr>
                        <a:t> giao </a:t>
                      </a:r>
                      <a:r>
                        <a:rPr lang="vi-VN" sz="2400" dirty="0" err="1">
                          <a:solidFill>
                            <a:schemeClr val="dk1"/>
                          </a:solidFill>
                        </a:rPr>
                        <a:t>thức</a:t>
                      </a:r>
                      <a:r>
                        <a:rPr lang="vi-VN" sz="2400" dirty="0">
                          <a:solidFill>
                            <a:schemeClr val="dk1"/>
                          </a:solidFill>
                        </a:rPr>
                        <a:t> liên quan </a:t>
                      </a:r>
                      <a:r>
                        <a:rPr lang="vi-VN" sz="2400" dirty="0" err="1">
                          <a:solidFill>
                            <a:schemeClr val="dk1"/>
                          </a:solidFill>
                        </a:rPr>
                        <a:t>đến</a:t>
                      </a:r>
                      <a:r>
                        <a:rPr lang="vi-VN" sz="2400" dirty="0">
                          <a:solidFill>
                            <a:schemeClr val="dk1"/>
                          </a:solidFill>
                        </a:rPr>
                        <a:t> </a:t>
                      </a:r>
                      <a:r>
                        <a:rPr lang="vi-VN" sz="2400" dirty="0" err="1">
                          <a:solidFill>
                            <a:schemeClr val="dk1"/>
                          </a:solidFill>
                        </a:rPr>
                        <a:t>kiểu</a:t>
                      </a:r>
                      <a:r>
                        <a:rPr lang="vi-VN" sz="2400" dirty="0">
                          <a:solidFill>
                            <a:schemeClr val="dk1"/>
                          </a:solidFill>
                        </a:rPr>
                        <a:t> </a:t>
                      </a:r>
                      <a:r>
                        <a:rPr lang="vi-VN" sz="2400" dirty="0" err="1">
                          <a:solidFill>
                            <a:schemeClr val="dk1"/>
                          </a:solidFill>
                        </a:rPr>
                        <a:t>biểu</a:t>
                      </a:r>
                      <a:r>
                        <a:rPr lang="vi-VN" sz="2400" dirty="0">
                          <a:solidFill>
                            <a:schemeClr val="dk1"/>
                          </a:solidFill>
                        </a:rPr>
                        <a:t> </a:t>
                      </a:r>
                      <a:r>
                        <a:rPr lang="vi-VN" sz="2400" dirty="0" err="1">
                          <a:solidFill>
                            <a:schemeClr val="dk1"/>
                          </a:solidFill>
                        </a:rPr>
                        <a:t>diễn</a:t>
                      </a:r>
                      <a:r>
                        <a:rPr lang="vi-VN" sz="2400" dirty="0">
                          <a:solidFill>
                            <a:schemeClr val="dk1"/>
                          </a:solidFill>
                        </a:rPr>
                        <a:t> </a:t>
                      </a:r>
                      <a:r>
                        <a:rPr lang="vi-VN" sz="2400" dirty="0" err="1">
                          <a:solidFill>
                            <a:schemeClr val="dk1"/>
                          </a:solidFill>
                        </a:rPr>
                        <a:t>dữ</a:t>
                      </a:r>
                      <a:r>
                        <a:rPr lang="vi-VN" sz="2400" dirty="0">
                          <a:solidFill>
                            <a:schemeClr val="dk1"/>
                          </a:solidFill>
                        </a:rPr>
                        <a:t> </a:t>
                      </a:r>
                      <a:r>
                        <a:rPr lang="vi-VN" sz="2400" dirty="0" err="1">
                          <a:solidFill>
                            <a:schemeClr val="dk1"/>
                          </a:solidFill>
                        </a:rPr>
                        <a:t>liệu</a:t>
                      </a:r>
                      <a:r>
                        <a:rPr lang="vi-VN" sz="2400" dirty="0">
                          <a:solidFill>
                            <a:schemeClr val="dk1"/>
                          </a:solidFill>
                        </a:rPr>
                        <a:t> như </a:t>
                      </a:r>
                      <a:r>
                        <a:rPr lang="vi-VN" sz="2400" dirty="0" err="1">
                          <a:solidFill>
                            <a:schemeClr val="dk1"/>
                          </a:solidFill>
                        </a:rPr>
                        <a:t>là</a:t>
                      </a:r>
                      <a:r>
                        <a:rPr lang="vi-VN" sz="2400" dirty="0">
                          <a:solidFill>
                            <a:schemeClr val="dk1"/>
                          </a:solidFill>
                        </a:rPr>
                        <a:t> </a:t>
                      </a:r>
                      <a:r>
                        <a:rPr lang="vi-VN" sz="2400" dirty="0" err="1">
                          <a:solidFill>
                            <a:schemeClr val="dk1"/>
                          </a:solidFill>
                        </a:rPr>
                        <a:t>mã</a:t>
                      </a:r>
                      <a:r>
                        <a:rPr lang="vi-VN" sz="2400" dirty="0">
                          <a:solidFill>
                            <a:schemeClr val="dk1"/>
                          </a:solidFill>
                        </a:rPr>
                        <a:t> </a:t>
                      </a:r>
                      <a:r>
                        <a:rPr lang="vi-VN" sz="2400" dirty="0" err="1">
                          <a:solidFill>
                            <a:schemeClr val="dk1"/>
                          </a:solidFill>
                        </a:rPr>
                        <a:t>hóa</a:t>
                      </a:r>
                      <a:r>
                        <a:rPr lang="vi-VN" sz="2400" dirty="0">
                          <a:solidFill>
                            <a:schemeClr val="dk1"/>
                          </a:solidFill>
                        </a:rPr>
                        <a:t> hay </a:t>
                      </a:r>
                      <a:r>
                        <a:rPr lang="vi-VN" sz="2400" dirty="0" err="1">
                          <a:solidFill>
                            <a:schemeClr val="dk1"/>
                          </a:solidFill>
                        </a:rPr>
                        <a:t>mãy</a:t>
                      </a:r>
                      <a:r>
                        <a:rPr lang="vi-VN" sz="2400" dirty="0">
                          <a:solidFill>
                            <a:schemeClr val="dk1"/>
                          </a:solidFill>
                        </a:rPr>
                        <a:t> </a:t>
                      </a:r>
                      <a:r>
                        <a:rPr lang="vi-VN" sz="2400" dirty="0" err="1">
                          <a:solidFill>
                            <a:schemeClr val="dk1"/>
                          </a:solidFill>
                        </a:rPr>
                        <a:t>kí</a:t>
                      </a:r>
                      <a:r>
                        <a:rPr lang="vi-VN" sz="2400" dirty="0">
                          <a:solidFill>
                            <a:schemeClr val="dk1"/>
                          </a:solidFill>
                        </a:rPr>
                        <a:t> </a:t>
                      </a:r>
                      <a:r>
                        <a:rPr lang="vi-VN" sz="2400" dirty="0" err="1">
                          <a:solidFill>
                            <a:schemeClr val="dk1"/>
                          </a:solidFill>
                        </a:rPr>
                        <a:t>tự</a:t>
                      </a:r>
                      <a:endParaRPr sz="2400" dirty="0">
                        <a:solidFill>
                          <a:schemeClr val="dk1"/>
                        </a:solidFill>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solidFill>
                            <a:schemeClr val="dk1"/>
                          </a:solidFill>
                        </a:rPr>
                        <a:t>5</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セション層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dirty="0" err="1">
                          <a:solidFill>
                            <a:schemeClr val="dk1"/>
                          </a:solidFill>
                        </a:rPr>
                        <a:t>Quy</a:t>
                      </a:r>
                      <a:r>
                        <a:rPr lang="en-US" sz="2400" dirty="0">
                          <a:solidFill>
                            <a:schemeClr val="dk1"/>
                          </a:solidFill>
                        </a:rPr>
                        <a:t> </a:t>
                      </a:r>
                      <a:r>
                        <a:rPr lang="en-US" sz="2400" dirty="0" err="1">
                          <a:solidFill>
                            <a:schemeClr val="dk1"/>
                          </a:solidFill>
                        </a:rPr>
                        <a:t>định</a:t>
                      </a:r>
                      <a:r>
                        <a:rPr lang="en-US" sz="2400" dirty="0">
                          <a:solidFill>
                            <a:schemeClr val="dk1"/>
                          </a:solidFill>
                        </a:rPr>
                        <a:t> </a:t>
                      </a:r>
                      <a:r>
                        <a:rPr lang="en-US" sz="2400" dirty="0" err="1">
                          <a:solidFill>
                            <a:schemeClr val="dk1"/>
                          </a:solidFill>
                        </a:rPr>
                        <a:t>giao</a:t>
                      </a:r>
                      <a:r>
                        <a:rPr lang="en-US" sz="2400" dirty="0">
                          <a:solidFill>
                            <a:schemeClr val="dk1"/>
                          </a:solidFill>
                        </a:rPr>
                        <a:t> </a:t>
                      </a:r>
                      <a:r>
                        <a:rPr lang="en-US" sz="2400" dirty="0" err="1">
                          <a:solidFill>
                            <a:schemeClr val="dk1"/>
                          </a:solidFill>
                        </a:rPr>
                        <a:t>thức</a:t>
                      </a:r>
                      <a:r>
                        <a:rPr lang="en-US" sz="2400" dirty="0">
                          <a:solidFill>
                            <a:schemeClr val="dk1"/>
                          </a:solidFill>
                        </a:rPr>
                        <a:t> </a:t>
                      </a:r>
                      <a:r>
                        <a:rPr lang="en-US" sz="2400" dirty="0" err="1">
                          <a:solidFill>
                            <a:schemeClr val="dk1"/>
                          </a:solidFill>
                        </a:rPr>
                        <a:t>liên</a:t>
                      </a:r>
                      <a:r>
                        <a:rPr lang="en-US" sz="2400" dirty="0">
                          <a:solidFill>
                            <a:schemeClr val="dk1"/>
                          </a:solidFill>
                        </a:rPr>
                        <a:t> </a:t>
                      </a:r>
                      <a:r>
                        <a:rPr lang="en-US" sz="2400" dirty="0" err="1">
                          <a:solidFill>
                            <a:schemeClr val="dk1"/>
                          </a:solidFill>
                        </a:rPr>
                        <a:t>quan</a:t>
                      </a:r>
                      <a:r>
                        <a:rPr lang="en-US" sz="2400" dirty="0">
                          <a:solidFill>
                            <a:schemeClr val="dk1"/>
                          </a:solidFill>
                        </a:rPr>
                        <a:t> </a:t>
                      </a:r>
                      <a:r>
                        <a:rPr lang="en-US" sz="2400" dirty="0" err="1">
                          <a:solidFill>
                            <a:schemeClr val="dk1"/>
                          </a:solidFill>
                        </a:rPr>
                        <a:t>đến</a:t>
                      </a:r>
                      <a:r>
                        <a:rPr lang="en-US" sz="2400" dirty="0">
                          <a:solidFill>
                            <a:schemeClr val="dk1"/>
                          </a:solidFill>
                        </a:rPr>
                        <a:t> </a:t>
                      </a:r>
                      <a:r>
                        <a:rPr lang="en-US" sz="2400" dirty="0" err="1">
                          <a:solidFill>
                            <a:schemeClr val="dk1"/>
                          </a:solidFill>
                        </a:rPr>
                        <a:t>thứ</a:t>
                      </a:r>
                      <a:r>
                        <a:rPr lang="en-US" sz="2400" dirty="0">
                          <a:solidFill>
                            <a:schemeClr val="dk1"/>
                          </a:solidFill>
                        </a:rPr>
                        <a:t> </a:t>
                      </a:r>
                      <a:r>
                        <a:rPr lang="en-US" sz="2400" dirty="0" err="1">
                          <a:solidFill>
                            <a:schemeClr val="dk1"/>
                          </a:solidFill>
                        </a:rPr>
                        <a:t>tự</a:t>
                      </a:r>
                      <a:r>
                        <a:rPr lang="en-US" sz="2400" dirty="0">
                          <a:solidFill>
                            <a:schemeClr val="dk1"/>
                          </a:solidFill>
                        </a:rPr>
                        <a:t> </a:t>
                      </a:r>
                      <a:r>
                        <a:rPr lang="en-US" sz="2400" dirty="0" err="1">
                          <a:solidFill>
                            <a:schemeClr val="dk1"/>
                          </a:solidFill>
                        </a:rPr>
                        <a:t>đóng</a:t>
                      </a:r>
                      <a:r>
                        <a:rPr lang="en-US" sz="2400" dirty="0">
                          <a:solidFill>
                            <a:schemeClr val="dk1"/>
                          </a:solidFill>
                        </a:rPr>
                        <a:t> </a:t>
                      </a:r>
                      <a:r>
                        <a:rPr lang="en-US" sz="2400" dirty="0" err="1">
                          <a:solidFill>
                            <a:schemeClr val="dk1"/>
                          </a:solidFill>
                        </a:rPr>
                        <a:t>mở</a:t>
                      </a:r>
                      <a:r>
                        <a:rPr lang="en-US" sz="2400" dirty="0">
                          <a:solidFill>
                            <a:schemeClr val="dk1"/>
                          </a:solidFill>
                        </a:rPr>
                        <a:t> </a:t>
                      </a:r>
                      <a:r>
                        <a:rPr lang="en-US" sz="2400" dirty="0" err="1">
                          <a:solidFill>
                            <a:schemeClr val="dk1"/>
                          </a:solidFill>
                        </a:rPr>
                        <a:t>truyền</a:t>
                      </a:r>
                      <a:r>
                        <a:rPr lang="en-US" sz="2400" dirty="0">
                          <a:solidFill>
                            <a:schemeClr val="dk1"/>
                          </a:solidFill>
                        </a:rPr>
                        <a:t> </a:t>
                      </a:r>
                      <a:r>
                        <a:rPr lang="en-US" sz="2400" dirty="0" err="1">
                          <a:solidFill>
                            <a:schemeClr val="dk1"/>
                          </a:solidFill>
                        </a:rPr>
                        <a:t>thông</a:t>
                      </a:r>
                      <a:endParaRPr sz="2400" dirty="0">
                        <a:solidFill>
                          <a:schemeClr val="dk1"/>
                        </a:solidFill>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solidFill>
                            <a:schemeClr val="dk1"/>
                          </a:solidFill>
                        </a:rPr>
                        <a:t>4</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トランスポート層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dirty="0" err="1">
                          <a:solidFill>
                            <a:schemeClr val="dk1"/>
                          </a:solidFill>
                        </a:rPr>
                        <a:t>Quy</a:t>
                      </a:r>
                      <a:r>
                        <a:rPr lang="en-US" sz="2400" dirty="0">
                          <a:solidFill>
                            <a:schemeClr val="dk1"/>
                          </a:solidFill>
                        </a:rPr>
                        <a:t> </a:t>
                      </a:r>
                      <a:r>
                        <a:rPr lang="en-US" sz="2400" dirty="0" err="1">
                          <a:solidFill>
                            <a:schemeClr val="dk1"/>
                          </a:solidFill>
                        </a:rPr>
                        <a:t>định</a:t>
                      </a:r>
                      <a:r>
                        <a:rPr lang="en-US" sz="2400" dirty="0">
                          <a:solidFill>
                            <a:schemeClr val="dk1"/>
                          </a:solidFill>
                        </a:rPr>
                        <a:t> </a:t>
                      </a:r>
                      <a:r>
                        <a:rPr lang="en-US" sz="2400" dirty="0" err="1">
                          <a:solidFill>
                            <a:schemeClr val="dk1"/>
                          </a:solidFill>
                        </a:rPr>
                        <a:t>giao</a:t>
                      </a:r>
                      <a:r>
                        <a:rPr lang="en-US" sz="2400" dirty="0">
                          <a:solidFill>
                            <a:schemeClr val="dk1"/>
                          </a:solidFill>
                        </a:rPr>
                        <a:t> </a:t>
                      </a:r>
                      <a:r>
                        <a:rPr lang="en-US" sz="2400" dirty="0" err="1">
                          <a:solidFill>
                            <a:schemeClr val="dk1"/>
                          </a:solidFill>
                        </a:rPr>
                        <a:t>thức</a:t>
                      </a:r>
                      <a:r>
                        <a:rPr lang="en-US" sz="2400" dirty="0">
                          <a:solidFill>
                            <a:schemeClr val="dk1"/>
                          </a:solidFill>
                        </a:rPr>
                        <a:t> </a:t>
                      </a:r>
                      <a:r>
                        <a:rPr lang="en-US" sz="2400" dirty="0" err="1">
                          <a:solidFill>
                            <a:schemeClr val="dk1"/>
                          </a:solidFill>
                        </a:rPr>
                        <a:t>để</a:t>
                      </a:r>
                      <a:r>
                        <a:rPr lang="en-US" sz="2400" dirty="0">
                          <a:solidFill>
                            <a:schemeClr val="dk1"/>
                          </a:solidFill>
                        </a:rPr>
                        <a:t> </a:t>
                      </a:r>
                      <a:r>
                        <a:rPr lang="en-US" sz="2400" dirty="0" err="1">
                          <a:solidFill>
                            <a:schemeClr val="dk1"/>
                          </a:solidFill>
                        </a:rPr>
                        <a:t>bảo</a:t>
                      </a:r>
                      <a:r>
                        <a:rPr lang="en-US" sz="2400" dirty="0">
                          <a:solidFill>
                            <a:schemeClr val="dk1"/>
                          </a:solidFill>
                        </a:rPr>
                        <a:t> </a:t>
                      </a:r>
                      <a:r>
                        <a:rPr lang="en-US" sz="2400" dirty="0" err="1">
                          <a:solidFill>
                            <a:schemeClr val="dk1"/>
                          </a:solidFill>
                        </a:rPr>
                        <a:t>đảm</a:t>
                      </a:r>
                      <a:r>
                        <a:rPr lang="en-US" sz="2400" dirty="0">
                          <a:solidFill>
                            <a:schemeClr val="dk1"/>
                          </a:solidFill>
                        </a:rPr>
                        <a:t> </a:t>
                      </a:r>
                      <a:r>
                        <a:rPr lang="en-US" sz="2400" dirty="0" err="1">
                          <a:solidFill>
                            <a:schemeClr val="dk1"/>
                          </a:solidFill>
                        </a:rPr>
                        <a:t>độ</a:t>
                      </a:r>
                      <a:r>
                        <a:rPr lang="en-US" sz="2400" dirty="0">
                          <a:solidFill>
                            <a:schemeClr val="dk1"/>
                          </a:solidFill>
                        </a:rPr>
                        <a:t> tin </a:t>
                      </a:r>
                      <a:r>
                        <a:rPr lang="en-US" sz="2400" dirty="0" err="1">
                          <a:solidFill>
                            <a:schemeClr val="dk1"/>
                          </a:solidFill>
                        </a:rPr>
                        <a:t>cậy</a:t>
                      </a:r>
                      <a:r>
                        <a:rPr lang="en-US" sz="2400" dirty="0">
                          <a:solidFill>
                            <a:schemeClr val="dk1"/>
                          </a:solidFill>
                        </a:rPr>
                        <a:t> </a:t>
                      </a:r>
                      <a:r>
                        <a:rPr lang="en-US" sz="2400" dirty="0" err="1">
                          <a:solidFill>
                            <a:schemeClr val="dk1"/>
                          </a:solidFill>
                        </a:rPr>
                        <a:t>trong</a:t>
                      </a:r>
                      <a:r>
                        <a:rPr lang="en-US" sz="2400" dirty="0">
                          <a:solidFill>
                            <a:schemeClr val="dk1"/>
                          </a:solidFill>
                        </a:rPr>
                        <a:t> </a:t>
                      </a:r>
                      <a:r>
                        <a:rPr lang="en-US" sz="2400" dirty="0" err="1">
                          <a:solidFill>
                            <a:schemeClr val="dk1"/>
                          </a:solidFill>
                        </a:rPr>
                        <a:t>truyền</a:t>
                      </a:r>
                      <a:r>
                        <a:rPr lang="en-US" sz="2400" dirty="0">
                          <a:solidFill>
                            <a:schemeClr val="dk1"/>
                          </a:solidFill>
                        </a:rPr>
                        <a:t> </a:t>
                      </a:r>
                      <a:r>
                        <a:rPr lang="en-US" sz="2400" dirty="0" err="1">
                          <a:solidFill>
                            <a:schemeClr val="dk1"/>
                          </a:solidFill>
                        </a:rPr>
                        <a:t>thông</a:t>
                      </a:r>
                      <a:endParaRPr sz="2400" dirty="0">
                        <a:solidFill>
                          <a:schemeClr val="dk1"/>
                        </a:solidFill>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solidFill>
                            <a:schemeClr val="dk1"/>
                          </a:solidFill>
                        </a:rPr>
                        <a:t>3</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ネットワーク層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vi-VN" sz="2400" dirty="0">
                          <a:solidFill>
                            <a:schemeClr val="dk1"/>
                          </a:solidFill>
                        </a:rPr>
                        <a:t>Quy </a:t>
                      </a:r>
                      <a:r>
                        <a:rPr lang="vi-VN" sz="2400" dirty="0" err="1">
                          <a:solidFill>
                            <a:schemeClr val="dk1"/>
                          </a:solidFill>
                        </a:rPr>
                        <a:t>định</a:t>
                      </a:r>
                      <a:r>
                        <a:rPr lang="vi-VN" sz="2400" dirty="0">
                          <a:solidFill>
                            <a:schemeClr val="dk1"/>
                          </a:solidFill>
                        </a:rPr>
                        <a:t> giao </a:t>
                      </a:r>
                      <a:r>
                        <a:rPr lang="vi-VN" sz="2400" dirty="0" err="1">
                          <a:solidFill>
                            <a:schemeClr val="dk1"/>
                          </a:solidFill>
                        </a:rPr>
                        <a:t>thức</a:t>
                      </a:r>
                      <a:r>
                        <a:rPr lang="vi-VN" sz="2400" dirty="0">
                          <a:solidFill>
                            <a:schemeClr val="dk1"/>
                          </a:solidFill>
                        </a:rPr>
                        <a:t> </a:t>
                      </a:r>
                      <a:r>
                        <a:rPr lang="vi-VN" sz="2400" dirty="0" err="1">
                          <a:solidFill>
                            <a:schemeClr val="dk1"/>
                          </a:solidFill>
                        </a:rPr>
                        <a:t>tổ</a:t>
                      </a:r>
                      <a:r>
                        <a:rPr lang="vi-VN" sz="2400" dirty="0">
                          <a:solidFill>
                            <a:schemeClr val="dk1"/>
                          </a:solidFill>
                        </a:rPr>
                        <a:t> </a:t>
                      </a:r>
                      <a:r>
                        <a:rPr lang="vi-VN" sz="2400" dirty="0" err="1">
                          <a:solidFill>
                            <a:schemeClr val="dk1"/>
                          </a:solidFill>
                        </a:rPr>
                        <a:t>chức</a:t>
                      </a:r>
                      <a:r>
                        <a:rPr lang="vi-VN" sz="2400" dirty="0">
                          <a:solidFill>
                            <a:schemeClr val="dk1"/>
                          </a:solidFill>
                        </a:rPr>
                        <a:t> </a:t>
                      </a:r>
                      <a:r>
                        <a:rPr lang="vi-VN" sz="2400" dirty="0" err="1">
                          <a:solidFill>
                            <a:schemeClr val="dk1"/>
                          </a:solidFill>
                        </a:rPr>
                        <a:t>định</a:t>
                      </a:r>
                      <a:r>
                        <a:rPr lang="vi-VN" sz="2400" dirty="0">
                          <a:solidFill>
                            <a:schemeClr val="dk1"/>
                          </a:solidFill>
                        </a:rPr>
                        <a:t> </a:t>
                      </a:r>
                      <a:r>
                        <a:rPr lang="vi-VN" sz="2400" dirty="0" err="1">
                          <a:solidFill>
                            <a:schemeClr val="dk1"/>
                          </a:solidFill>
                        </a:rPr>
                        <a:t>tuyến</a:t>
                      </a:r>
                      <a:r>
                        <a:rPr lang="vi-VN" sz="2400" dirty="0">
                          <a:solidFill>
                            <a:schemeClr val="dk1"/>
                          </a:solidFill>
                        </a:rPr>
                        <a:t> </a:t>
                      </a:r>
                      <a:r>
                        <a:rPr lang="vi-VN" sz="2400" dirty="0" err="1">
                          <a:solidFill>
                            <a:schemeClr val="dk1"/>
                          </a:solidFill>
                        </a:rPr>
                        <a:t>và</a:t>
                      </a:r>
                      <a:r>
                        <a:rPr lang="vi-VN" sz="2400" dirty="0">
                          <a:solidFill>
                            <a:schemeClr val="dk1"/>
                          </a:solidFill>
                        </a:rPr>
                        <a:t> </a:t>
                      </a:r>
                      <a:r>
                        <a:rPr lang="vi-VN" sz="2400" dirty="0" err="1">
                          <a:solidFill>
                            <a:schemeClr val="dk1"/>
                          </a:solidFill>
                        </a:rPr>
                        <a:t>chuyển</a:t>
                      </a:r>
                      <a:r>
                        <a:rPr lang="vi-VN" sz="2400" dirty="0">
                          <a:solidFill>
                            <a:schemeClr val="dk1"/>
                          </a:solidFill>
                        </a:rPr>
                        <a:t> </a:t>
                      </a:r>
                      <a:r>
                        <a:rPr lang="vi-VN" sz="2400" dirty="0" err="1">
                          <a:solidFill>
                            <a:schemeClr val="dk1"/>
                          </a:solidFill>
                        </a:rPr>
                        <a:t>tiếp</a:t>
                      </a:r>
                      <a:endParaRPr sz="2400" dirty="0">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solidFill>
                            <a:schemeClr val="dk1"/>
                          </a:solidFill>
                        </a:rPr>
                        <a:t>2</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データリンク層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vi-VN" sz="2400" dirty="0">
                          <a:solidFill>
                            <a:schemeClr val="dk1"/>
                          </a:solidFill>
                        </a:rPr>
                        <a:t>Quy </a:t>
                      </a:r>
                      <a:r>
                        <a:rPr lang="vi-VN" sz="2400" dirty="0" err="1">
                          <a:solidFill>
                            <a:schemeClr val="dk1"/>
                          </a:solidFill>
                        </a:rPr>
                        <a:t>định</a:t>
                      </a:r>
                      <a:r>
                        <a:rPr lang="vi-VN" sz="2400" dirty="0">
                          <a:solidFill>
                            <a:schemeClr val="dk1"/>
                          </a:solidFill>
                        </a:rPr>
                        <a:t> giao </a:t>
                      </a:r>
                      <a:r>
                        <a:rPr lang="vi-VN" sz="2400" dirty="0" err="1">
                          <a:solidFill>
                            <a:schemeClr val="dk1"/>
                          </a:solidFill>
                        </a:rPr>
                        <a:t>thức</a:t>
                      </a:r>
                      <a:r>
                        <a:rPr lang="vi-VN" sz="2400" dirty="0">
                          <a:solidFill>
                            <a:schemeClr val="dk1"/>
                          </a:solidFill>
                        </a:rPr>
                        <a:t> liên quan </a:t>
                      </a:r>
                      <a:r>
                        <a:rPr lang="vi-VN" sz="2400" dirty="0" err="1">
                          <a:solidFill>
                            <a:schemeClr val="dk1"/>
                          </a:solidFill>
                        </a:rPr>
                        <a:t>đến</a:t>
                      </a:r>
                      <a:r>
                        <a:rPr lang="vi-VN" sz="2400" dirty="0">
                          <a:solidFill>
                            <a:schemeClr val="dk1"/>
                          </a:solidFill>
                        </a:rPr>
                        <a:t> </a:t>
                      </a:r>
                      <a:r>
                        <a:rPr lang="vi-VN" sz="2400" dirty="0" err="1">
                          <a:solidFill>
                            <a:schemeClr val="dk1"/>
                          </a:solidFill>
                        </a:rPr>
                        <a:t>thứ</a:t>
                      </a:r>
                      <a:r>
                        <a:rPr lang="vi-VN" sz="2400" dirty="0">
                          <a:solidFill>
                            <a:schemeClr val="dk1"/>
                          </a:solidFill>
                        </a:rPr>
                        <a:t> </a:t>
                      </a:r>
                      <a:r>
                        <a:rPr lang="vi-VN" sz="2400" dirty="0" err="1">
                          <a:solidFill>
                            <a:schemeClr val="dk1"/>
                          </a:solidFill>
                        </a:rPr>
                        <a:t>tự</a:t>
                      </a:r>
                      <a:r>
                        <a:rPr lang="vi-VN" sz="2400" dirty="0">
                          <a:solidFill>
                            <a:schemeClr val="dk1"/>
                          </a:solidFill>
                        </a:rPr>
                        <a:t> </a:t>
                      </a:r>
                      <a:r>
                        <a:rPr lang="vi-VN" sz="2400" dirty="0" err="1">
                          <a:solidFill>
                            <a:schemeClr val="dk1"/>
                          </a:solidFill>
                        </a:rPr>
                        <a:t>gửi</a:t>
                      </a:r>
                      <a:r>
                        <a:rPr lang="vi-VN" sz="2400" dirty="0">
                          <a:solidFill>
                            <a:schemeClr val="dk1"/>
                          </a:solidFill>
                        </a:rPr>
                        <a:t> </a:t>
                      </a:r>
                      <a:r>
                        <a:rPr lang="vi-VN" sz="2400" dirty="0" err="1">
                          <a:solidFill>
                            <a:schemeClr val="dk1"/>
                          </a:solidFill>
                        </a:rPr>
                        <a:t>nhận</a:t>
                      </a:r>
                      <a:r>
                        <a:rPr lang="vi-VN" sz="2400" dirty="0">
                          <a:solidFill>
                            <a:schemeClr val="dk1"/>
                          </a:solidFill>
                        </a:rPr>
                        <a:t> như </a:t>
                      </a:r>
                      <a:r>
                        <a:rPr lang="vi-VN" sz="2400" dirty="0" err="1">
                          <a:solidFill>
                            <a:schemeClr val="dk1"/>
                          </a:solidFill>
                        </a:rPr>
                        <a:t>là</a:t>
                      </a:r>
                      <a:r>
                        <a:rPr lang="vi-VN" sz="2400" dirty="0">
                          <a:solidFill>
                            <a:schemeClr val="dk1"/>
                          </a:solidFill>
                        </a:rPr>
                        <a:t> </a:t>
                      </a:r>
                      <a:r>
                        <a:rPr lang="vi-VN" sz="2400" dirty="0" err="1">
                          <a:solidFill>
                            <a:schemeClr val="dk1"/>
                          </a:solidFill>
                        </a:rPr>
                        <a:t>kiếm</a:t>
                      </a:r>
                      <a:r>
                        <a:rPr lang="vi-VN" sz="2400" dirty="0">
                          <a:solidFill>
                            <a:schemeClr val="dk1"/>
                          </a:solidFill>
                        </a:rPr>
                        <a:t> </a:t>
                      </a:r>
                      <a:r>
                        <a:rPr lang="vi-VN" sz="2400" dirty="0" err="1">
                          <a:solidFill>
                            <a:schemeClr val="dk1"/>
                          </a:solidFill>
                        </a:rPr>
                        <a:t>soát</a:t>
                      </a:r>
                      <a:r>
                        <a:rPr lang="vi-VN" sz="2400" dirty="0">
                          <a:solidFill>
                            <a:schemeClr val="dk1"/>
                          </a:solidFill>
                        </a:rPr>
                        <a:t> </a:t>
                      </a:r>
                      <a:r>
                        <a:rPr lang="vi-VN" sz="2400" dirty="0" err="1">
                          <a:solidFill>
                            <a:schemeClr val="dk1"/>
                          </a:solidFill>
                        </a:rPr>
                        <a:t>lỗi</a:t>
                      </a:r>
                      <a:r>
                        <a:rPr lang="vi-VN" sz="2400" dirty="0">
                          <a:solidFill>
                            <a:schemeClr val="dk1"/>
                          </a:solidFill>
                        </a:rPr>
                        <a:t> hay yêu </a:t>
                      </a:r>
                      <a:r>
                        <a:rPr lang="vi-VN" sz="2400" dirty="0" err="1">
                          <a:solidFill>
                            <a:schemeClr val="dk1"/>
                          </a:solidFill>
                        </a:rPr>
                        <a:t>cầu</a:t>
                      </a:r>
                      <a:r>
                        <a:rPr lang="vi-VN" sz="2400" dirty="0">
                          <a:solidFill>
                            <a:schemeClr val="dk1"/>
                          </a:solidFill>
                        </a:rPr>
                        <a:t> </a:t>
                      </a:r>
                      <a:r>
                        <a:rPr lang="vi-VN" sz="2400" dirty="0" err="1">
                          <a:solidFill>
                            <a:schemeClr val="dk1"/>
                          </a:solidFill>
                        </a:rPr>
                        <a:t>gửi</a:t>
                      </a:r>
                      <a:r>
                        <a:rPr lang="vi-VN" sz="2400" dirty="0">
                          <a:solidFill>
                            <a:schemeClr val="dk1"/>
                          </a:solidFill>
                        </a:rPr>
                        <a:t> </a:t>
                      </a:r>
                      <a:r>
                        <a:rPr lang="vi-VN" sz="2400" dirty="0" err="1">
                          <a:solidFill>
                            <a:schemeClr val="dk1"/>
                          </a:solidFill>
                        </a:rPr>
                        <a:t>lại</a:t>
                      </a:r>
                      <a:r>
                        <a:rPr lang="vi-VN" sz="2400" dirty="0">
                          <a:solidFill>
                            <a:schemeClr val="dk1"/>
                          </a:solidFill>
                        </a:rPr>
                        <a:t>. </a:t>
                      </a:r>
                      <a:r>
                        <a:rPr lang="vi-VN" sz="2400" dirty="0" err="1">
                          <a:solidFill>
                            <a:schemeClr val="dk1"/>
                          </a:solidFill>
                        </a:rPr>
                        <a:t>Tổ</a:t>
                      </a:r>
                      <a:r>
                        <a:rPr lang="vi-VN" sz="2400" dirty="0">
                          <a:solidFill>
                            <a:schemeClr val="dk1"/>
                          </a:solidFill>
                        </a:rPr>
                        <a:t> </a:t>
                      </a:r>
                      <a:r>
                        <a:rPr lang="vi-VN" sz="2400" dirty="0" err="1">
                          <a:solidFill>
                            <a:schemeClr val="dk1"/>
                          </a:solidFill>
                        </a:rPr>
                        <a:t>chức</a:t>
                      </a:r>
                      <a:r>
                        <a:rPr lang="vi-VN" sz="2400" dirty="0">
                          <a:solidFill>
                            <a:schemeClr val="dk1"/>
                          </a:solidFill>
                        </a:rPr>
                        <a:t> </a:t>
                      </a:r>
                      <a:r>
                        <a:rPr lang="vi-VN" sz="2400" dirty="0" err="1">
                          <a:solidFill>
                            <a:schemeClr val="dk1"/>
                          </a:solidFill>
                        </a:rPr>
                        <a:t>truyền</a:t>
                      </a:r>
                      <a:r>
                        <a:rPr lang="vi-VN" sz="2400" dirty="0">
                          <a:solidFill>
                            <a:schemeClr val="dk1"/>
                          </a:solidFill>
                        </a:rPr>
                        <a:t> thông </a:t>
                      </a:r>
                      <a:r>
                        <a:rPr lang="vi-VN" sz="2400" dirty="0" err="1">
                          <a:solidFill>
                            <a:schemeClr val="dk1"/>
                          </a:solidFill>
                        </a:rPr>
                        <a:t>dữ</a:t>
                      </a:r>
                      <a:r>
                        <a:rPr lang="vi-VN" sz="2400" dirty="0">
                          <a:solidFill>
                            <a:schemeClr val="dk1"/>
                          </a:solidFill>
                        </a:rPr>
                        <a:t> </a:t>
                      </a:r>
                      <a:r>
                        <a:rPr lang="vi-VN" sz="2400" dirty="0" err="1">
                          <a:solidFill>
                            <a:schemeClr val="dk1"/>
                          </a:solidFill>
                        </a:rPr>
                        <a:t>liệu</a:t>
                      </a:r>
                      <a:r>
                        <a:rPr lang="vi-VN" sz="2400" dirty="0">
                          <a:solidFill>
                            <a:schemeClr val="dk1"/>
                          </a:solidFill>
                        </a:rPr>
                        <a:t> không </a:t>
                      </a:r>
                      <a:r>
                        <a:rPr lang="vi-VN" sz="2400" dirty="0" err="1">
                          <a:solidFill>
                            <a:schemeClr val="dk1"/>
                          </a:solidFill>
                        </a:rPr>
                        <a:t>có</a:t>
                      </a:r>
                      <a:r>
                        <a:rPr lang="vi-VN" sz="2400" dirty="0">
                          <a:solidFill>
                            <a:schemeClr val="dk1"/>
                          </a:solidFill>
                        </a:rPr>
                        <a:t> </a:t>
                      </a:r>
                      <a:r>
                        <a:rPr lang="vi-VN" sz="2400" dirty="0" err="1">
                          <a:solidFill>
                            <a:schemeClr val="dk1"/>
                          </a:solidFill>
                        </a:rPr>
                        <a:t>lỗi</a:t>
                      </a:r>
                      <a:r>
                        <a:rPr lang="vi-VN" sz="2400" dirty="0">
                          <a:solidFill>
                            <a:schemeClr val="dk1"/>
                          </a:solidFill>
                        </a:rPr>
                        <a:t> </a:t>
                      </a:r>
                      <a:r>
                        <a:rPr lang="vi-VN" sz="2400" dirty="0" err="1">
                          <a:solidFill>
                            <a:schemeClr val="dk1"/>
                          </a:solidFill>
                        </a:rPr>
                        <a:t>giữa</a:t>
                      </a:r>
                      <a:r>
                        <a:rPr lang="vi-VN" sz="2400" dirty="0">
                          <a:solidFill>
                            <a:schemeClr val="dk1"/>
                          </a:solidFill>
                        </a:rPr>
                        <a:t> </a:t>
                      </a:r>
                      <a:r>
                        <a:rPr lang="vi-VN" sz="2400" dirty="0" err="1">
                          <a:solidFill>
                            <a:schemeClr val="dk1"/>
                          </a:solidFill>
                        </a:rPr>
                        <a:t>các</a:t>
                      </a:r>
                      <a:r>
                        <a:rPr lang="vi-VN" sz="2400" dirty="0">
                          <a:solidFill>
                            <a:schemeClr val="dk1"/>
                          </a:solidFill>
                        </a:rPr>
                        <a:t> </a:t>
                      </a:r>
                      <a:r>
                        <a:rPr lang="vi-VN" sz="2400" dirty="0" err="1">
                          <a:solidFill>
                            <a:schemeClr val="dk1"/>
                          </a:solidFill>
                        </a:rPr>
                        <a:t>máy</a:t>
                      </a:r>
                      <a:r>
                        <a:rPr lang="vi-VN" sz="2400" dirty="0">
                          <a:solidFill>
                            <a:schemeClr val="dk1"/>
                          </a:solidFill>
                        </a:rPr>
                        <a:t> </a:t>
                      </a:r>
                      <a:r>
                        <a:rPr lang="vi-VN" sz="2400" dirty="0" err="1">
                          <a:solidFill>
                            <a:schemeClr val="dk1"/>
                          </a:solidFill>
                        </a:rPr>
                        <a:t>liền</a:t>
                      </a:r>
                      <a:r>
                        <a:rPr lang="vi-VN" sz="2400" dirty="0">
                          <a:solidFill>
                            <a:schemeClr val="dk1"/>
                          </a:solidFill>
                        </a:rPr>
                        <a:t> </a:t>
                      </a:r>
                      <a:r>
                        <a:rPr lang="vi-VN" sz="2400" dirty="0" err="1">
                          <a:solidFill>
                            <a:schemeClr val="dk1"/>
                          </a:solidFill>
                        </a:rPr>
                        <a:t>kề</a:t>
                      </a:r>
                      <a:r>
                        <a:rPr lang="vi-VN" sz="2400" dirty="0">
                          <a:solidFill>
                            <a:schemeClr val="dk1"/>
                          </a:solidFill>
                        </a:rPr>
                        <a:t>.</a:t>
                      </a:r>
                      <a:endParaRPr sz="2400" dirty="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solidFill>
                            <a:schemeClr val="dk1"/>
                          </a:solidFill>
                        </a:rPr>
                        <a:t>1</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dirty="0" err="1">
                          <a:solidFill>
                            <a:schemeClr val="dk1"/>
                          </a:solidFill>
                        </a:rPr>
                        <a:t>Tầng</a:t>
                      </a:r>
                      <a:r>
                        <a:rPr lang="en-US" sz="2300" b="1" dirty="0">
                          <a:solidFill>
                            <a:schemeClr val="dk1"/>
                          </a:solidFill>
                        </a:rPr>
                        <a:t> </a:t>
                      </a:r>
                      <a:r>
                        <a:rPr lang="en-US" sz="2300" b="1" dirty="0" err="1">
                          <a:solidFill>
                            <a:schemeClr val="dk1"/>
                          </a:solidFill>
                        </a:rPr>
                        <a:t>vật</a:t>
                      </a:r>
                      <a:r>
                        <a:rPr lang="en-US" sz="2300" b="1" dirty="0">
                          <a:solidFill>
                            <a:schemeClr val="dk1"/>
                          </a:solidFill>
                        </a:rPr>
                        <a:t> </a:t>
                      </a:r>
                      <a:r>
                        <a:rPr lang="en-US" sz="2300" b="1" dirty="0" err="1">
                          <a:solidFill>
                            <a:schemeClr val="dk1"/>
                          </a:solidFill>
                        </a:rPr>
                        <a:t>lí</a:t>
                      </a:r>
                      <a:endParaRPr sz="2300" b="1" dirty="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dirty="0" err="1">
                          <a:solidFill>
                            <a:schemeClr val="dk1"/>
                          </a:solidFill>
                        </a:rPr>
                        <a:t>quy</a:t>
                      </a:r>
                      <a:r>
                        <a:rPr lang="en-US" sz="2400" dirty="0">
                          <a:solidFill>
                            <a:schemeClr val="dk1"/>
                          </a:solidFill>
                        </a:rPr>
                        <a:t> </a:t>
                      </a:r>
                      <a:r>
                        <a:rPr lang="en-US" sz="2400" dirty="0" err="1">
                          <a:solidFill>
                            <a:schemeClr val="dk1"/>
                          </a:solidFill>
                        </a:rPr>
                        <a:t>định</a:t>
                      </a:r>
                      <a:r>
                        <a:rPr lang="en-US" sz="2400" dirty="0">
                          <a:solidFill>
                            <a:schemeClr val="dk1"/>
                          </a:solidFill>
                        </a:rPr>
                        <a:t> </a:t>
                      </a:r>
                      <a:r>
                        <a:rPr lang="en-US" sz="2400" dirty="0" err="1">
                          <a:solidFill>
                            <a:schemeClr val="dk1"/>
                          </a:solidFill>
                        </a:rPr>
                        <a:t>giao</a:t>
                      </a:r>
                      <a:r>
                        <a:rPr lang="en-US" sz="2400" dirty="0">
                          <a:solidFill>
                            <a:schemeClr val="dk1"/>
                          </a:solidFill>
                        </a:rPr>
                        <a:t> </a:t>
                      </a:r>
                      <a:r>
                        <a:rPr lang="en-US" sz="2400" dirty="0" err="1">
                          <a:solidFill>
                            <a:schemeClr val="dk1"/>
                          </a:solidFill>
                        </a:rPr>
                        <a:t>thức</a:t>
                      </a:r>
                      <a:r>
                        <a:rPr lang="en-US" sz="2400" dirty="0">
                          <a:solidFill>
                            <a:schemeClr val="dk1"/>
                          </a:solidFill>
                        </a:rPr>
                        <a:t> ở </a:t>
                      </a:r>
                      <a:r>
                        <a:rPr lang="en-US" sz="2400" dirty="0" err="1">
                          <a:solidFill>
                            <a:schemeClr val="dk1"/>
                          </a:solidFill>
                        </a:rPr>
                        <a:t>mức</a:t>
                      </a:r>
                      <a:r>
                        <a:rPr lang="en-US" sz="2400" dirty="0">
                          <a:solidFill>
                            <a:schemeClr val="dk1"/>
                          </a:solidFill>
                        </a:rPr>
                        <a:t> </a:t>
                      </a:r>
                      <a:r>
                        <a:rPr lang="en-US" sz="2400" dirty="0" err="1">
                          <a:solidFill>
                            <a:schemeClr val="dk1"/>
                          </a:solidFill>
                        </a:rPr>
                        <a:t>vật</a:t>
                      </a:r>
                      <a:r>
                        <a:rPr lang="en-US" sz="2400" dirty="0">
                          <a:solidFill>
                            <a:schemeClr val="dk1"/>
                          </a:solidFill>
                        </a:rPr>
                        <a:t> </a:t>
                      </a:r>
                      <a:r>
                        <a:rPr lang="en-US" sz="2400" dirty="0" err="1">
                          <a:solidFill>
                            <a:schemeClr val="dk1"/>
                          </a:solidFill>
                        </a:rPr>
                        <a:t>lí</a:t>
                      </a:r>
                      <a:r>
                        <a:rPr lang="en-US" sz="2400" dirty="0">
                          <a:solidFill>
                            <a:schemeClr val="dk1"/>
                          </a:solidFill>
                        </a:rPr>
                        <a:t> hay </a:t>
                      </a:r>
                      <a:r>
                        <a:rPr lang="en-US" sz="2400" dirty="0" err="1">
                          <a:solidFill>
                            <a:schemeClr val="dk1"/>
                          </a:solidFill>
                        </a:rPr>
                        <a:t>điện</a:t>
                      </a:r>
                      <a:r>
                        <a:rPr lang="en-US" sz="2400" dirty="0">
                          <a:solidFill>
                            <a:schemeClr val="dk1"/>
                          </a:solidFill>
                        </a:rPr>
                        <a:t> </a:t>
                      </a:r>
                      <a:r>
                        <a:rPr lang="en-US" sz="2400" dirty="0" err="1">
                          <a:solidFill>
                            <a:schemeClr val="dk1"/>
                          </a:solidFill>
                        </a:rPr>
                        <a:t>của</a:t>
                      </a:r>
                      <a:r>
                        <a:rPr lang="en-US" sz="2400" dirty="0">
                          <a:solidFill>
                            <a:schemeClr val="dk1"/>
                          </a:solidFill>
                        </a:rPr>
                        <a:t> </a:t>
                      </a:r>
                      <a:r>
                        <a:rPr lang="en-US" sz="2400" dirty="0" err="1">
                          <a:solidFill>
                            <a:schemeClr val="dk1"/>
                          </a:solidFill>
                        </a:rPr>
                        <a:t>tín</a:t>
                      </a:r>
                      <a:r>
                        <a:rPr lang="en-US" sz="2400" dirty="0">
                          <a:solidFill>
                            <a:schemeClr val="dk1"/>
                          </a:solidFill>
                        </a:rPr>
                        <a:t> </a:t>
                      </a:r>
                      <a:r>
                        <a:rPr lang="en-US" sz="2400" dirty="0" err="1">
                          <a:solidFill>
                            <a:schemeClr val="dk1"/>
                          </a:solidFill>
                        </a:rPr>
                        <a:t>hiệu</a:t>
                      </a:r>
                      <a:r>
                        <a:rPr lang="en-US" sz="2400" dirty="0">
                          <a:solidFill>
                            <a:schemeClr val="dk1"/>
                          </a:solidFill>
                        </a:rPr>
                        <a:t> </a:t>
                      </a:r>
                      <a:r>
                        <a:rPr lang="en-US" sz="2400" dirty="0" err="1">
                          <a:solidFill>
                            <a:schemeClr val="dk1"/>
                          </a:solidFill>
                        </a:rPr>
                        <a:t>điện</a:t>
                      </a:r>
                      <a:r>
                        <a:rPr lang="en-US" sz="2400" dirty="0">
                          <a:solidFill>
                            <a:schemeClr val="dk1"/>
                          </a:solidFill>
                        </a:rPr>
                        <a:t>, </a:t>
                      </a:r>
                      <a:r>
                        <a:rPr lang="en-US" sz="2400" dirty="0" err="1">
                          <a:solidFill>
                            <a:schemeClr val="dk1"/>
                          </a:solidFill>
                        </a:rPr>
                        <a:t>đầu</a:t>
                      </a:r>
                      <a:r>
                        <a:rPr lang="en-US" sz="2400" dirty="0">
                          <a:solidFill>
                            <a:schemeClr val="dk1"/>
                          </a:solidFill>
                        </a:rPr>
                        <a:t> </a:t>
                      </a:r>
                      <a:r>
                        <a:rPr lang="en-US" sz="2400" dirty="0" err="1">
                          <a:solidFill>
                            <a:schemeClr val="dk1"/>
                          </a:solidFill>
                        </a:rPr>
                        <a:t>nối</a:t>
                      </a:r>
                      <a:r>
                        <a:rPr lang="en-US" sz="2400" dirty="0">
                          <a:solidFill>
                            <a:schemeClr val="dk1"/>
                          </a:solidFill>
                        </a:rPr>
                        <a:t> hay </a:t>
                      </a:r>
                      <a:r>
                        <a:rPr lang="en-US" sz="2400" dirty="0" err="1">
                          <a:solidFill>
                            <a:schemeClr val="dk1"/>
                          </a:solidFill>
                        </a:rPr>
                        <a:t>dây</a:t>
                      </a:r>
                      <a:r>
                        <a:rPr lang="en-US" sz="2400" dirty="0">
                          <a:solidFill>
                            <a:schemeClr val="dk1"/>
                          </a:solidFill>
                        </a:rPr>
                        <a:t> </a:t>
                      </a:r>
                      <a:r>
                        <a:rPr lang="en-US" sz="2400" dirty="0" err="1">
                          <a:solidFill>
                            <a:schemeClr val="dk1"/>
                          </a:solidFill>
                        </a:rPr>
                        <a:t>cáp</a:t>
                      </a:r>
                      <a:endParaRPr sz="2400" dirty="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30162716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11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776" name="Google Shape;776;p11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58</a:t>
            </a:fld>
            <a:endParaRPr/>
          </a:p>
        </p:txBody>
      </p:sp>
      <p:sp>
        <p:nvSpPr>
          <p:cNvPr id="777" name="Google Shape;777;p117"/>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778" name="Google Shape;778;p117"/>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11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59</a:t>
            </a:fld>
            <a:endParaRPr/>
          </a:p>
        </p:txBody>
      </p:sp>
      <p:graphicFrame>
        <p:nvGraphicFramePr>
          <p:cNvPr id="784" name="Google Shape;784;p118"/>
          <p:cNvGraphicFramePr/>
          <p:nvPr/>
        </p:nvGraphicFramePr>
        <p:xfrm>
          <a:off x="330250" y="2137475"/>
          <a:ext cx="12073725" cy="75347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OSI基本参照モデル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通信</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機能</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階層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分ける</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tc>
                <a:tc>
                  <a:txBody>
                    <a:bodyPr/>
                    <a:lstStyle/>
                    <a:p>
                      <a:pPr marL="0" lvl="0" indent="0" algn="l" rtl="0">
                        <a:spcBef>
                          <a:spcPts val="0"/>
                        </a:spcBef>
                        <a:spcAft>
                          <a:spcPts val="0"/>
                        </a:spcAft>
                        <a:buNone/>
                      </a:pPr>
                      <a:r>
                        <a:rPr lang="en-US" sz="3000"/>
                        <a:t>データ通信</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tc>
                <a:tc>
                  <a:txBody>
                    <a:bodyPr/>
                    <a:lstStyle/>
                    <a:p>
                      <a:pPr marL="0" lvl="0" indent="0" algn="l" rtl="0">
                        <a:spcBef>
                          <a:spcPts val="0"/>
                        </a:spcBef>
                        <a:spcAft>
                          <a:spcPts val="0"/>
                        </a:spcAft>
                        <a:buNone/>
                      </a:pPr>
                      <a:r>
                        <a:rPr lang="en-US" sz="3000"/>
                        <a:t>各層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tc>
                <a:tc>
                  <a:txBody>
                    <a:bodyPr/>
                    <a:lstStyle/>
                    <a:p>
                      <a:pPr marL="0" lvl="0" indent="0" algn="l" rtl="0">
                        <a:spcBef>
                          <a:spcPts val="0"/>
                        </a:spcBef>
                        <a:spcAft>
                          <a:spcPts val="0"/>
                        </a:spcAft>
                        <a:buNone/>
                      </a:pPr>
                      <a:r>
                        <a:rPr lang="en-US" sz="3000"/>
                        <a:t>役割</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8"/>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tc>
                <a:tc>
                  <a:txBody>
                    <a:bodyPr/>
                    <a:lstStyle/>
                    <a:p>
                      <a:pPr marL="0" lvl="0" indent="0" algn="l" rtl="0">
                        <a:spcBef>
                          <a:spcPts val="0"/>
                        </a:spcBef>
                        <a:spcAft>
                          <a:spcPts val="0"/>
                        </a:spcAft>
                        <a:buNone/>
                      </a:pPr>
                      <a:r>
                        <a:rPr lang="en-US" sz="3000"/>
                        <a:t>次の通り</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9"/>
                  </a:ext>
                </a:extLst>
              </a:tr>
            </a:tbl>
          </a:graphicData>
        </a:graphic>
      </p:graphicFrame>
      <p:sp>
        <p:nvSpPr>
          <p:cNvPr id="785" name="Google Shape;785;p11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Hộp Văn bản 2">
            <a:extLst>
              <a:ext uri="{FF2B5EF4-FFF2-40B4-BE49-F238E27FC236}">
                <a16:creationId xmlns:a16="http://schemas.microsoft.com/office/drawing/2014/main" id="{40F7DD73-9CB5-4D57-9160-38B16B7E8C2C}"/>
              </a:ext>
            </a:extLst>
          </p:cNvPr>
          <p:cNvSpPr txBox="1"/>
          <p:nvPr/>
        </p:nvSpPr>
        <p:spPr>
          <a:xfrm>
            <a:off x="1049867" y="1083733"/>
            <a:ext cx="11345333" cy="3970318"/>
          </a:xfrm>
          <a:prstGeom prst="rect">
            <a:avLst/>
          </a:prstGeom>
          <a:noFill/>
        </p:spPr>
        <p:txBody>
          <a:bodyPr wrap="square" rtlCol="0">
            <a:spAutoFit/>
          </a:bodyPr>
          <a:lstStyle/>
          <a:p>
            <a:r>
              <a:rPr lang="vi-VN" sz="3600" dirty="0" err="1"/>
              <a:t>Để</a:t>
            </a:r>
            <a:r>
              <a:rPr lang="vi-VN" sz="3600" dirty="0"/>
              <a:t> </a:t>
            </a:r>
            <a:r>
              <a:rPr lang="vi-VN" sz="3600" dirty="0" err="1"/>
              <a:t>các</a:t>
            </a:r>
            <a:r>
              <a:rPr lang="vi-VN" sz="3600" dirty="0"/>
              <a:t> </a:t>
            </a:r>
            <a:r>
              <a:rPr lang="vi-VN" sz="3600" dirty="0" err="1"/>
              <a:t>nhóm</a:t>
            </a:r>
            <a:r>
              <a:rPr lang="vi-VN" sz="3600" dirty="0"/>
              <a:t> </a:t>
            </a:r>
            <a:r>
              <a:rPr lang="vi-VN" sz="3600" dirty="0" err="1"/>
              <a:t>máy</a:t>
            </a:r>
            <a:r>
              <a:rPr lang="vi-VN" sz="3600" dirty="0"/>
              <a:t> tinh </a:t>
            </a:r>
            <a:r>
              <a:rPr lang="vi-VN" sz="3600" dirty="0" err="1"/>
              <a:t>được</a:t>
            </a:r>
            <a:r>
              <a:rPr lang="vi-VN" sz="3600" dirty="0"/>
              <a:t> </a:t>
            </a:r>
            <a:r>
              <a:rPr lang="vi-VN" sz="3600" dirty="0" err="1"/>
              <a:t>đặt</a:t>
            </a:r>
            <a:r>
              <a:rPr lang="vi-VN" sz="3600" dirty="0"/>
              <a:t> ở </a:t>
            </a:r>
            <a:r>
              <a:rPr lang="vi-VN" sz="3600" dirty="0" err="1"/>
              <a:t>những</a:t>
            </a:r>
            <a:r>
              <a:rPr lang="vi-VN" sz="3600" dirty="0"/>
              <a:t> nơi xa xôi </a:t>
            </a:r>
            <a:r>
              <a:rPr lang="vi-VN" sz="3600" dirty="0" err="1"/>
              <a:t>khác</a:t>
            </a:r>
            <a:r>
              <a:rPr lang="vi-VN" sz="3600" dirty="0"/>
              <a:t> nhau </a:t>
            </a:r>
            <a:r>
              <a:rPr lang="vi-VN" sz="3600" dirty="0" err="1"/>
              <a:t>có</a:t>
            </a:r>
            <a:r>
              <a:rPr lang="vi-VN" sz="3600" dirty="0"/>
              <a:t> </a:t>
            </a:r>
            <a:r>
              <a:rPr lang="vi-VN" sz="3600" dirty="0" err="1"/>
              <a:t>thể</a:t>
            </a:r>
            <a:r>
              <a:rPr lang="vi-VN" sz="3600" dirty="0"/>
              <a:t> </a:t>
            </a:r>
            <a:r>
              <a:rPr lang="vi-VN" sz="3600" dirty="0" err="1"/>
              <a:t>truyền</a:t>
            </a:r>
            <a:r>
              <a:rPr lang="vi-VN" sz="3600" dirty="0"/>
              <a:t> thông </a:t>
            </a:r>
            <a:r>
              <a:rPr lang="vi-VN" sz="3600" dirty="0" err="1"/>
              <a:t>sử</a:t>
            </a:r>
            <a:r>
              <a:rPr lang="vi-VN" sz="3600" dirty="0"/>
              <a:t> </a:t>
            </a:r>
            <a:r>
              <a:rPr lang="vi-VN" sz="3600" dirty="0" err="1"/>
              <a:t>dụng</a:t>
            </a:r>
            <a:r>
              <a:rPr lang="vi-VN" sz="3600" dirty="0"/>
              <a:t> </a:t>
            </a:r>
            <a:r>
              <a:rPr lang="vi-VN" sz="3600" dirty="0" err="1"/>
              <a:t>kết</a:t>
            </a:r>
            <a:r>
              <a:rPr lang="vi-VN" sz="3600" dirty="0"/>
              <a:t> </a:t>
            </a:r>
            <a:r>
              <a:rPr lang="vi-VN" sz="3600" dirty="0" err="1"/>
              <a:t>nối</a:t>
            </a:r>
            <a:r>
              <a:rPr lang="vi-VN" sz="3600" dirty="0"/>
              <a:t> </a:t>
            </a:r>
            <a:r>
              <a:rPr lang="vi-VN" sz="3600" dirty="0" err="1"/>
              <a:t>mạng</a:t>
            </a:r>
            <a:r>
              <a:rPr lang="vi-VN" sz="3600" dirty="0"/>
              <a:t>, </a:t>
            </a:r>
            <a:r>
              <a:rPr lang="vi-VN" sz="3600" dirty="0" err="1"/>
              <a:t>trước</a:t>
            </a:r>
            <a:r>
              <a:rPr lang="vi-VN" sz="3600" dirty="0"/>
              <a:t> </a:t>
            </a:r>
            <a:r>
              <a:rPr lang="vi-VN" sz="3600" dirty="0" err="1"/>
              <a:t>hết</a:t>
            </a:r>
            <a:r>
              <a:rPr lang="vi-VN" sz="3600" dirty="0"/>
              <a:t> ta </a:t>
            </a:r>
            <a:r>
              <a:rPr lang="vi-VN" sz="3600" dirty="0" err="1"/>
              <a:t>cần</a:t>
            </a:r>
            <a:r>
              <a:rPr lang="vi-VN" sz="3600" dirty="0"/>
              <a:t> </a:t>
            </a:r>
            <a:r>
              <a:rPr lang="vi-VN" sz="3600" dirty="0" err="1"/>
              <a:t>có</a:t>
            </a:r>
            <a:r>
              <a:rPr lang="vi-VN" sz="3600" dirty="0"/>
              <a:t> 1 quy </a:t>
            </a:r>
            <a:r>
              <a:rPr lang="vi-VN" sz="3600" dirty="0" err="1"/>
              <a:t>ước</a:t>
            </a:r>
            <a:r>
              <a:rPr lang="vi-VN" sz="3600" dirty="0"/>
              <a:t> </a:t>
            </a:r>
            <a:r>
              <a:rPr lang="vi-VN" sz="3600" dirty="0" err="1"/>
              <a:t>về</a:t>
            </a:r>
            <a:r>
              <a:rPr lang="vi-VN" sz="3600" dirty="0"/>
              <a:t> </a:t>
            </a:r>
            <a:r>
              <a:rPr lang="vi-VN" sz="3600" dirty="0" err="1"/>
              <a:t>việc</a:t>
            </a:r>
            <a:r>
              <a:rPr lang="vi-VN" sz="3600" dirty="0"/>
              <a:t> </a:t>
            </a:r>
            <a:r>
              <a:rPr lang="vi-VN" sz="3600" dirty="0" err="1"/>
              <a:t>sử</a:t>
            </a:r>
            <a:r>
              <a:rPr lang="vi-VN" sz="3600" dirty="0"/>
              <a:t> </a:t>
            </a:r>
            <a:r>
              <a:rPr lang="vi-VN" sz="3600" dirty="0" err="1"/>
              <a:t>dụng</a:t>
            </a:r>
            <a:r>
              <a:rPr lang="vi-VN" sz="3600" dirty="0"/>
              <a:t> </a:t>
            </a:r>
            <a:r>
              <a:rPr lang="vi-VN" sz="3600" dirty="0" err="1"/>
              <a:t>truyền</a:t>
            </a:r>
            <a:r>
              <a:rPr lang="vi-VN" sz="3600" dirty="0"/>
              <a:t> thông </a:t>
            </a:r>
            <a:r>
              <a:rPr lang="vi-VN" sz="3600" dirty="0" err="1"/>
              <a:t>nào</a:t>
            </a:r>
            <a:r>
              <a:rPr lang="vi-VN" sz="3600" dirty="0"/>
              <a:t>, kênh </a:t>
            </a:r>
            <a:r>
              <a:rPr lang="vi-VN" sz="3600" dirty="0" err="1"/>
              <a:t>truyền</a:t>
            </a:r>
            <a:r>
              <a:rPr lang="vi-VN" sz="3600" dirty="0"/>
              <a:t> thông </a:t>
            </a:r>
            <a:r>
              <a:rPr lang="vi-VN" sz="3600" dirty="0" err="1"/>
              <a:t>nào</a:t>
            </a:r>
            <a:r>
              <a:rPr lang="vi-VN" sz="3600" dirty="0"/>
              <a:t>, </a:t>
            </a:r>
            <a:r>
              <a:rPr lang="vi-VN" sz="3600" dirty="0" err="1"/>
              <a:t>tìm</a:t>
            </a:r>
            <a:r>
              <a:rPr lang="vi-VN" sz="3600" dirty="0"/>
              <a:t> </a:t>
            </a:r>
            <a:r>
              <a:rPr lang="vi-VN" sz="3600" dirty="0" err="1"/>
              <a:t>kiếm</a:t>
            </a:r>
            <a:r>
              <a:rPr lang="vi-VN" sz="3600" dirty="0"/>
              <a:t> </a:t>
            </a:r>
            <a:r>
              <a:rPr lang="vi-VN" sz="3600" dirty="0" err="1"/>
              <a:t>đối</a:t>
            </a:r>
            <a:r>
              <a:rPr lang="vi-VN" sz="3600" dirty="0"/>
              <a:t> </a:t>
            </a:r>
            <a:r>
              <a:rPr lang="vi-VN" sz="3600" dirty="0" err="1"/>
              <a:t>tượng</a:t>
            </a:r>
            <a:r>
              <a:rPr lang="vi-VN" sz="3600" dirty="0"/>
              <a:t> </a:t>
            </a:r>
            <a:r>
              <a:rPr lang="vi-VN" sz="3600" dirty="0" err="1"/>
              <a:t>truyền</a:t>
            </a:r>
            <a:r>
              <a:rPr lang="vi-VN" sz="3600" dirty="0"/>
              <a:t> thông như ra sao, </a:t>
            </a:r>
            <a:r>
              <a:rPr lang="vi-VN" sz="3600" dirty="0" err="1"/>
              <a:t>truyền</a:t>
            </a:r>
            <a:r>
              <a:rPr lang="vi-VN" sz="3600" dirty="0"/>
              <a:t> thông </a:t>
            </a:r>
            <a:r>
              <a:rPr lang="vi-VN" sz="3600" dirty="0" err="1"/>
              <a:t>sẽ</a:t>
            </a:r>
            <a:r>
              <a:rPr lang="vi-VN" sz="3600" dirty="0"/>
              <a:t> theo trinh </a:t>
            </a:r>
            <a:r>
              <a:rPr lang="vi-VN" sz="3600" dirty="0" err="1"/>
              <a:t>tự</a:t>
            </a:r>
            <a:r>
              <a:rPr lang="vi-VN" sz="3600" dirty="0"/>
              <a:t> như </a:t>
            </a:r>
            <a:r>
              <a:rPr lang="vi-VN" sz="3600" dirty="0" err="1"/>
              <a:t>thế</a:t>
            </a:r>
            <a:r>
              <a:rPr lang="vi-VN" sz="3600" dirty="0"/>
              <a:t> </a:t>
            </a:r>
            <a:r>
              <a:rPr lang="vi-VN" sz="3600" dirty="0" err="1"/>
              <a:t>nào</a:t>
            </a:r>
            <a:r>
              <a:rPr lang="vi-VN" sz="3600" dirty="0"/>
              <a:t>, </a:t>
            </a:r>
            <a:r>
              <a:rPr lang="vi-VN" sz="3600" dirty="0" err="1"/>
              <a:t>v..v</a:t>
            </a:r>
            <a:r>
              <a:rPr lang="vi-VN" sz="3600" dirty="0"/>
              <a:t>. Quy </a:t>
            </a:r>
            <a:r>
              <a:rPr lang="vi-VN" sz="3600" dirty="0" err="1"/>
              <a:t>ước</a:t>
            </a:r>
            <a:r>
              <a:rPr lang="vi-VN" sz="3600" dirty="0"/>
              <a:t> </a:t>
            </a:r>
            <a:r>
              <a:rPr lang="vi-VN" sz="3600" dirty="0" err="1"/>
              <a:t>này</a:t>
            </a:r>
            <a:r>
              <a:rPr lang="vi-VN" sz="3600" dirty="0"/>
              <a:t> </a:t>
            </a:r>
            <a:r>
              <a:rPr lang="vi-VN" sz="3600" dirty="0" err="1"/>
              <a:t>được</a:t>
            </a:r>
            <a:r>
              <a:rPr lang="vi-VN" sz="3600" dirty="0"/>
              <a:t> </a:t>
            </a:r>
            <a:r>
              <a:rPr lang="vi-VN" sz="3600" dirty="0" err="1"/>
              <a:t>gọi</a:t>
            </a:r>
            <a:r>
              <a:rPr lang="vi-VN" sz="3600" dirty="0"/>
              <a:t> </a:t>
            </a:r>
            <a:r>
              <a:rPr lang="vi-VN" sz="3600" dirty="0" err="1"/>
              <a:t>là</a:t>
            </a:r>
            <a:r>
              <a:rPr lang="vi-VN" sz="3600" dirty="0"/>
              <a:t> giao </a:t>
            </a:r>
            <a:r>
              <a:rPr lang="vi-VN" sz="3600" dirty="0" err="1"/>
              <a:t>thức</a:t>
            </a:r>
            <a:r>
              <a:rPr lang="vi-VN" sz="3600" dirty="0"/>
              <a:t> </a:t>
            </a:r>
            <a:r>
              <a:rPr lang="vi-VN" sz="3600" dirty="0" err="1"/>
              <a:t>truyền</a:t>
            </a:r>
            <a:r>
              <a:rPr lang="vi-VN" sz="3600" dirty="0"/>
              <a:t> thông hay đơn </a:t>
            </a:r>
            <a:r>
              <a:rPr lang="vi-VN" sz="3600" dirty="0" err="1"/>
              <a:t>giản</a:t>
            </a:r>
            <a:r>
              <a:rPr lang="vi-VN" sz="3600" dirty="0"/>
              <a:t> </a:t>
            </a:r>
            <a:r>
              <a:rPr lang="vi-VN" sz="3600" dirty="0" err="1"/>
              <a:t>là</a:t>
            </a:r>
            <a:r>
              <a:rPr lang="vi-VN" sz="3600" dirty="0"/>
              <a:t> giao </a:t>
            </a:r>
            <a:r>
              <a:rPr lang="vi-VN" sz="3600" dirty="0" err="1"/>
              <a:t>thức</a:t>
            </a:r>
            <a:r>
              <a:rPr lang="vi-VN" sz="3600" dirty="0"/>
              <a:t>.</a:t>
            </a:r>
          </a:p>
        </p:txBody>
      </p:sp>
    </p:spTree>
    <p:extLst>
      <p:ext uri="{BB962C8B-B14F-4D97-AF65-F5344CB8AC3E}">
        <p14:creationId xmlns:p14="http://schemas.microsoft.com/office/powerpoint/2010/main" val="178514977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11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60</a:t>
            </a:fld>
            <a:endParaRPr/>
          </a:p>
        </p:txBody>
      </p:sp>
      <p:graphicFrame>
        <p:nvGraphicFramePr>
          <p:cNvPr id="791" name="Google Shape;791;p119"/>
          <p:cNvGraphicFramePr/>
          <p:nvPr/>
        </p:nvGraphicFramePr>
        <p:xfrm>
          <a:off x="330250" y="2137475"/>
          <a:ext cx="12073725" cy="75347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OSI基本参照モデル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通信</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機能</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階層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分ける</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tc>
                <a:tc>
                  <a:txBody>
                    <a:bodyPr/>
                    <a:lstStyle/>
                    <a:p>
                      <a:pPr marL="0" lvl="0" indent="0" algn="l" rtl="0">
                        <a:spcBef>
                          <a:spcPts val="0"/>
                        </a:spcBef>
                        <a:spcAft>
                          <a:spcPts val="0"/>
                        </a:spcAft>
                        <a:buNone/>
                      </a:pPr>
                      <a:r>
                        <a:rPr lang="en-US" sz="3000"/>
                        <a:t>データ通信</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tc>
                <a:tc>
                  <a:txBody>
                    <a:bodyPr/>
                    <a:lstStyle/>
                    <a:p>
                      <a:pPr marL="0" lvl="0" indent="0" algn="l" rtl="0">
                        <a:spcBef>
                          <a:spcPts val="0"/>
                        </a:spcBef>
                        <a:spcAft>
                          <a:spcPts val="0"/>
                        </a:spcAft>
                        <a:buNone/>
                      </a:pPr>
                      <a:r>
                        <a:rPr lang="en-US" sz="3000"/>
                        <a:t>各層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tc>
                <a:tc>
                  <a:txBody>
                    <a:bodyPr/>
                    <a:lstStyle/>
                    <a:p>
                      <a:pPr marL="0" lvl="0" indent="0" algn="l" rtl="0">
                        <a:spcBef>
                          <a:spcPts val="0"/>
                        </a:spcBef>
                        <a:spcAft>
                          <a:spcPts val="0"/>
                        </a:spcAft>
                        <a:buNone/>
                      </a:pPr>
                      <a:r>
                        <a:rPr lang="en-US" sz="3000"/>
                        <a:t>役割</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8"/>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tc>
                <a:tc>
                  <a:txBody>
                    <a:bodyPr/>
                    <a:lstStyle/>
                    <a:p>
                      <a:pPr marL="0" lvl="0" indent="0" algn="l" rtl="0">
                        <a:spcBef>
                          <a:spcPts val="0"/>
                        </a:spcBef>
                        <a:spcAft>
                          <a:spcPts val="0"/>
                        </a:spcAft>
                        <a:buNone/>
                      </a:pPr>
                      <a:r>
                        <a:rPr lang="en-US" sz="3000"/>
                        <a:t>次の通り</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9"/>
                  </a:ext>
                </a:extLst>
              </a:tr>
            </a:tbl>
          </a:graphicData>
        </a:graphic>
      </p:graphicFrame>
      <p:sp>
        <p:nvSpPr>
          <p:cNvPr id="792" name="Google Shape;792;p11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96"/>
        <p:cNvGrpSpPr/>
        <p:nvPr/>
      </p:nvGrpSpPr>
      <p:grpSpPr>
        <a:xfrm>
          <a:off x="0" y="0"/>
          <a:ext cx="0" cy="0"/>
          <a:chOff x="0" y="0"/>
          <a:chExt cx="0" cy="0"/>
        </a:xfrm>
      </p:grpSpPr>
      <p:sp>
        <p:nvSpPr>
          <p:cNvPr id="797" name="Google Shape;797;p12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61</a:t>
            </a:fld>
            <a:endParaRPr/>
          </a:p>
        </p:txBody>
      </p:sp>
      <p:graphicFrame>
        <p:nvGraphicFramePr>
          <p:cNvPr id="798" name="Google Shape;798;p120"/>
          <p:cNvGraphicFramePr/>
          <p:nvPr/>
        </p:nvGraphicFramePr>
        <p:xfrm>
          <a:off x="330250" y="2137475"/>
          <a:ext cx="12073725" cy="75347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776925">
                  <a:extLst>
                    <a:ext uri="{9D8B030D-6E8A-4147-A177-3AD203B41FA5}">
                      <a16:colId xmlns:a16="http://schemas.microsoft.com/office/drawing/2014/main" val="20001"/>
                    </a:ext>
                  </a:extLst>
                </a:gridCol>
                <a:gridCol w="5264850">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solidFill>
                            <a:schemeClr val="dk1"/>
                          </a:solidFill>
                        </a:rPr>
                        <a:t>ベトナム語</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Như sau </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Vai trò</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Các tầng</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Truyền dữ liệu</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Phân chia</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Tầng, lớp</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Chức năng</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Truyền thông</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2400"/>
                        <a:t>Mô hình tham chiếu kết nối hệ thống mở</a:t>
                      </a:r>
                      <a:endParaRPr sz="24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bl>
          </a:graphicData>
        </a:graphic>
      </p:graphicFrame>
      <p:sp>
        <p:nvSpPr>
          <p:cNvPr id="799" name="Google Shape;799;p12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sp>
        <p:nvSpPr>
          <p:cNvPr id="804" name="Google Shape;804;p12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805" name="Google Shape;805;p12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62</a:t>
            </a:fld>
            <a:endParaRPr/>
          </a:p>
        </p:txBody>
      </p:sp>
      <p:sp>
        <p:nvSpPr>
          <p:cNvPr id="806" name="Google Shape;806;p121"/>
          <p:cNvSpPr txBox="1"/>
          <p:nvPr/>
        </p:nvSpPr>
        <p:spPr>
          <a:xfrm>
            <a:off x="634550" y="2145659"/>
            <a:ext cx="12116400" cy="12621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2800">
                <a:solidFill>
                  <a:schemeClr val="dk1"/>
                </a:solidFill>
              </a:rPr>
              <a:t>OSI基本参照モデルでは、通信の機能を7つの階層に分けています。</a:t>
            </a:r>
            <a:endParaRPr sz="2800">
              <a:solidFill>
                <a:schemeClr val="dk1"/>
              </a:solidFill>
            </a:endParaRPr>
          </a:p>
          <a:p>
            <a:pPr marL="0" lvl="0" indent="0" algn="just" rtl="0">
              <a:lnSpc>
                <a:spcPct val="150000"/>
              </a:lnSpc>
              <a:spcBef>
                <a:spcPts val="0"/>
              </a:spcBef>
              <a:spcAft>
                <a:spcPts val="0"/>
              </a:spcAft>
              <a:buClr>
                <a:schemeClr val="dk1"/>
              </a:buClr>
              <a:buSzPts val="1100"/>
              <a:buFont typeface="Arial"/>
              <a:buNone/>
            </a:pPr>
            <a:r>
              <a:rPr lang="en-US" sz="2800">
                <a:solidFill>
                  <a:schemeClr val="dk1"/>
                </a:solidFill>
              </a:rPr>
              <a:t>データ通信を行う際の各層の役割は次の通りです。</a:t>
            </a:r>
            <a:endParaRPr sz="2800">
              <a:solidFill>
                <a:schemeClr val="dk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12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812" name="Google Shape;812;p12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63</a:t>
            </a:fld>
            <a:endParaRPr/>
          </a:p>
        </p:txBody>
      </p:sp>
      <p:sp>
        <p:nvSpPr>
          <p:cNvPr id="813" name="Google Shape;813;p122"/>
          <p:cNvSpPr txBox="1"/>
          <p:nvPr/>
        </p:nvSpPr>
        <p:spPr>
          <a:xfrm>
            <a:off x="710750" y="3745859"/>
            <a:ext cx="12116400" cy="14160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3200" b="1">
                <a:solidFill>
                  <a:schemeClr val="dk1"/>
                </a:solidFill>
              </a:rPr>
              <a:t>OSI基本参照モデルでは、</a:t>
            </a:r>
            <a:r>
              <a:rPr lang="en-US" sz="2800">
                <a:solidFill>
                  <a:schemeClr val="dk1"/>
                </a:solidFill>
              </a:rPr>
              <a:t>通信の</a:t>
            </a:r>
            <a:r>
              <a:rPr lang="en-US" sz="3200" b="1">
                <a:solidFill>
                  <a:schemeClr val="dk1"/>
                </a:solidFill>
              </a:rPr>
              <a:t>機能</a:t>
            </a:r>
            <a:r>
              <a:rPr lang="en-US" sz="2800" b="1">
                <a:solidFill>
                  <a:schemeClr val="dk1"/>
                </a:solidFill>
              </a:rPr>
              <a:t>を</a:t>
            </a:r>
            <a:r>
              <a:rPr lang="en-US" sz="2800">
                <a:solidFill>
                  <a:schemeClr val="dk1"/>
                </a:solidFill>
              </a:rPr>
              <a:t>7つの</a:t>
            </a:r>
            <a:r>
              <a:rPr lang="en-US" sz="3200" b="1">
                <a:solidFill>
                  <a:schemeClr val="dk1"/>
                </a:solidFill>
              </a:rPr>
              <a:t>階層に分けています</a:t>
            </a:r>
            <a:r>
              <a:rPr lang="en-US" sz="2800">
                <a:solidFill>
                  <a:schemeClr val="dk1"/>
                </a:solidFill>
              </a:rPr>
              <a:t>。</a:t>
            </a:r>
            <a:endParaRPr sz="2800">
              <a:solidFill>
                <a:schemeClr val="dk1"/>
              </a:solidFill>
            </a:endParaRPr>
          </a:p>
          <a:p>
            <a:pPr marL="0" lvl="0" indent="0" algn="just" rtl="0">
              <a:lnSpc>
                <a:spcPct val="150000"/>
              </a:lnSpc>
              <a:spcBef>
                <a:spcPts val="0"/>
              </a:spcBef>
              <a:spcAft>
                <a:spcPts val="0"/>
              </a:spcAft>
              <a:buClr>
                <a:schemeClr val="dk1"/>
              </a:buClr>
              <a:buSzPts val="1100"/>
              <a:buFont typeface="Arial"/>
              <a:buNone/>
            </a:pPr>
            <a:r>
              <a:rPr lang="en-US" sz="2800">
                <a:solidFill>
                  <a:schemeClr val="dk1"/>
                </a:solidFill>
              </a:rPr>
              <a:t>データ通信を行う際の各層の</a:t>
            </a:r>
            <a:r>
              <a:rPr lang="en-US" sz="3200" b="1">
                <a:solidFill>
                  <a:schemeClr val="dk1"/>
                </a:solidFill>
              </a:rPr>
              <a:t>役割は次の通りです</a:t>
            </a:r>
            <a:r>
              <a:rPr lang="en-US" sz="2800">
                <a:solidFill>
                  <a:schemeClr val="dk1"/>
                </a:solidFill>
              </a:rPr>
              <a:t>。</a:t>
            </a:r>
            <a:endParaRPr sz="2800">
              <a:solidFill>
                <a:schemeClr val="dk1"/>
              </a:solidFill>
            </a:endParaRPr>
          </a:p>
        </p:txBody>
      </p:sp>
      <p:sp>
        <p:nvSpPr>
          <p:cNvPr id="814" name="Google Shape;814;p122"/>
          <p:cNvSpPr txBox="1"/>
          <p:nvPr/>
        </p:nvSpPr>
        <p:spPr>
          <a:xfrm>
            <a:off x="786950" y="5574659"/>
            <a:ext cx="12116400" cy="14160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3200" b="1">
                <a:solidFill>
                  <a:schemeClr val="dk1"/>
                </a:solidFill>
              </a:rPr>
              <a:t>OSI基本参照モデルでは、機能</a:t>
            </a:r>
            <a:r>
              <a:rPr lang="en-US" sz="2800" b="1">
                <a:solidFill>
                  <a:schemeClr val="dk1"/>
                </a:solidFill>
              </a:rPr>
              <a:t>を</a:t>
            </a:r>
            <a:r>
              <a:rPr lang="en-US" sz="3200" b="1">
                <a:solidFill>
                  <a:schemeClr val="dk1"/>
                </a:solidFill>
              </a:rPr>
              <a:t>階層に分けています</a:t>
            </a:r>
            <a:r>
              <a:rPr lang="en-US" sz="2800">
                <a:solidFill>
                  <a:schemeClr val="dk1"/>
                </a:solidFill>
              </a:rPr>
              <a:t>。</a:t>
            </a:r>
            <a:endParaRPr sz="2800">
              <a:solidFill>
                <a:schemeClr val="dk1"/>
              </a:solidFill>
            </a:endParaRPr>
          </a:p>
          <a:p>
            <a:pPr marL="0" lvl="0" indent="0" algn="just" rtl="0">
              <a:lnSpc>
                <a:spcPct val="150000"/>
              </a:lnSpc>
              <a:spcBef>
                <a:spcPts val="0"/>
              </a:spcBef>
              <a:spcAft>
                <a:spcPts val="0"/>
              </a:spcAft>
              <a:buClr>
                <a:schemeClr val="dk1"/>
              </a:buClr>
              <a:buSzPts val="1100"/>
              <a:buFont typeface="Arial"/>
              <a:buNone/>
            </a:pPr>
            <a:r>
              <a:rPr lang="en-US" sz="3200" b="1">
                <a:solidFill>
                  <a:schemeClr val="dk1"/>
                </a:solidFill>
              </a:rPr>
              <a:t>役割は次の通りです</a:t>
            </a:r>
            <a:r>
              <a:rPr lang="en-US" sz="2800">
                <a:solidFill>
                  <a:schemeClr val="dk1"/>
                </a:solidFill>
              </a:rPr>
              <a:t>。</a:t>
            </a:r>
            <a:endParaRPr sz="2800">
              <a:solidFill>
                <a:schemeClr val="dk1"/>
              </a:solidFill>
            </a:endParaRPr>
          </a:p>
        </p:txBody>
      </p:sp>
      <p:sp>
        <p:nvSpPr>
          <p:cNvPr id="815" name="Google Shape;815;p122"/>
          <p:cNvSpPr txBox="1"/>
          <p:nvPr/>
        </p:nvSpPr>
        <p:spPr>
          <a:xfrm>
            <a:off x="634550" y="2298059"/>
            <a:ext cx="12116400" cy="12621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2800">
                <a:solidFill>
                  <a:schemeClr val="dk1"/>
                </a:solidFill>
              </a:rPr>
              <a:t>OSI基本参照モデルでは、通信の機能を7つの階層に分けています。</a:t>
            </a:r>
            <a:endParaRPr sz="2800">
              <a:solidFill>
                <a:schemeClr val="dk1"/>
              </a:solidFill>
            </a:endParaRPr>
          </a:p>
          <a:p>
            <a:pPr marL="0" lvl="0" indent="0" algn="just" rtl="0">
              <a:lnSpc>
                <a:spcPct val="150000"/>
              </a:lnSpc>
              <a:spcBef>
                <a:spcPts val="0"/>
              </a:spcBef>
              <a:spcAft>
                <a:spcPts val="0"/>
              </a:spcAft>
              <a:buClr>
                <a:schemeClr val="dk1"/>
              </a:buClr>
              <a:buSzPts val="1100"/>
              <a:buFont typeface="Arial"/>
              <a:buNone/>
            </a:pPr>
            <a:r>
              <a:rPr lang="en-US" sz="2800">
                <a:solidFill>
                  <a:schemeClr val="dk1"/>
                </a:solidFill>
              </a:rPr>
              <a:t>データ通信を行う際の各層の役割は次の通りです。</a:t>
            </a:r>
            <a:endParaRPr sz="280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13"/>
                                        </p:tgtEl>
                                        <p:attrNameLst>
                                          <p:attrName>style.visibility</p:attrName>
                                        </p:attrNameLst>
                                      </p:cBhvr>
                                      <p:to>
                                        <p:strVal val="visible"/>
                                      </p:to>
                                    </p:set>
                                    <p:animEffect transition="in" filter="fade">
                                      <p:cBhvr>
                                        <p:cTn id="7" dur="1000"/>
                                        <p:tgtEl>
                                          <p:spTgt spid="8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14"/>
                                        </p:tgtEl>
                                        <p:attrNameLst>
                                          <p:attrName>style.visibility</p:attrName>
                                        </p:attrNameLst>
                                      </p:cBhvr>
                                      <p:to>
                                        <p:strVal val="visible"/>
                                      </p:to>
                                    </p:set>
                                    <p:animEffect transition="in" filter="fade">
                                      <p:cBhvr>
                                        <p:cTn id="12" dur="1000"/>
                                        <p:tgtEl>
                                          <p:spTgt spid="8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12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821" name="Google Shape;821;p12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64</a:t>
            </a:fld>
            <a:endParaRPr/>
          </a:p>
        </p:txBody>
      </p:sp>
      <p:sp>
        <p:nvSpPr>
          <p:cNvPr id="822" name="Google Shape;822;p123"/>
          <p:cNvSpPr txBox="1"/>
          <p:nvPr/>
        </p:nvSpPr>
        <p:spPr>
          <a:xfrm>
            <a:off x="710750" y="2145659"/>
            <a:ext cx="12116400" cy="1416000"/>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None/>
            </a:pPr>
            <a:r>
              <a:rPr lang="en-US" sz="3200" b="1">
                <a:solidFill>
                  <a:schemeClr val="dk1"/>
                </a:solidFill>
              </a:rPr>
              <a:t>OSI基本参照モデルでは、</a:t>
            </a:r>
            <a:r>
              <a:rPr lang="en-US" sz="2800">
                <a:solidFill>
                  <a:schemeClr val="dk1"/>
                </a:solidFill>
              </a:rPr>
              <a:t>通信の</a:t>
            </a:r>
            <a:r>
              <a:rPr lang="en-US" sz="3200" b="1">
                <a:solidFill>
                  <a:schemeClr val="dk1"/>
                </a:solidFill>
              </a:rPr>
              <a:t>機能</a:t>
            </a:r>
            <a:r>
              <a:rPr lang="en-US" sz="2800" b="1">
                <a:solidFill>
                  <a:schemeClr val="dk1"/>
                </a:solidFill>
              </a:rPr>
              <a:t>を</a:t>
            </a:r>
            <a:r>
              <a:rPr lang="en-US" sz="2800">
                <a:solidFill>
                  <a:schemeClr val="dk1"/>
                </a:solidFill>
              </a:rPr>
              <a:t>7つの</a:t>
            </a:r>
            <a:r>
              <a:rPr lang="en-US" sz="3200" b="1">
                <a:solidFill>
                  <a:schemeClr val="dk1"/>
                </a:solidFill>
              </a:rPr>
              <a:t>階層に分けています</a:t>
            </a:r>
            <a:r>
              <a:rPr lang="en-US" sz="2800">
                <a:solidFill>
                  <a:schemeClr val="dk1"/>
                </a:solidFill>
              </a:rPr>
              <a:t>。</a:t>
            </a:r>
            <a:endParaRPr sz="2800">
              <a:solidFill>
                <a:schemeClr val="dk1"/>
              </a:solidFill>
            </a:endParaRPr>
          </a:p>
          <a:p>
            <a:pPr marL="0" lvl="0" indent="0" algn="just" rtl="0">
              <a:lnSpc>
                <a:spcPct val="150000"/>
              </a:lnSpc>
              <a:spcBef>
                <a:spcPts val="0"/>
              </a:spcBef>
              <a:spcAft>
                <a:spcPts val="0"/>
              </a:spcAft>
              <a:buClr>
                <a:schemeClr val="dk1"/>
              </a:buClr>
              <a:buSzPts val="1100"/>
              <a:buFont typeface="Arial"/>
              <a:buNone/>
            </a:pPr>
            <a:r>
              <a:rPr lang="en-US" sz="2800">
                <a:solidFill>
                  <a:schemeClr val="dk1"/>
                </a:solidFill>
              </a:rPr>
              <a:t>データ通信を行う際の各層の</a:t>
            </a:r>
            <a:r>
              <a:rPr lang="en-US" sz="3200" b="1">
                <a:solidFill>
                  <a:schemeClr val="dk1"/>
                </a:solidFill>
              </a:rPr>
              <a:t>役割は次の通りです</a:t>
            </a:r>
            <a:r>
              <a:rPr lang="en-US" sz="2800">
                <a:solidFill>
                  <a:schemeClr val="dk1"/>
                </a:solidFill>
              </a:rPr>
              <a:t>。</a:t>
            </a:r>
            <a:endParaRPr sz="2800">
              <a:solidFill>
                <a:schemeClr val="dk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826"/>
        <p:cNvGrpSpPr/>
        <p:nvPr/>
      </p:nvGrpSpPr>
      <p:grpSpPr>
        <a:xfrm>
          <a:off x="0" y="0"/>
          <a:ext cx="0" cy="0"/>
          <a:chOff x="0" y="0"/>
          <a:chExt cx="0" cy="0"/>
        </a:xfrm>
      </p:grpSpPr>
      <p:sp>
        <p:nvSpPr>
          <p:cNvPr id="827" name="Google Shape;827;p12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828" name="Google Shape;828;p12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65</a:t>
            </a:fld>
            <a:endParaRPr/>
          </a:p>
        </p:txBody>
      </p:sp>
      <p:graphicFrame>
        <p:nvGraphicFramePr>
          <p:cNvPr id="829" name="Google Shape;829;p124"/>
          <p:cNvGraphicFramePr/>
          <p:nvPr/>
        </p:nvGraphicFramePr>
        <p:xfrm>
          <a:off x="329746" y="2180578"/>
          <a:ext cx="12387550" cy="6322085"/>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solidFill>
                            <a:schemeClr val="dk1"/>
                          </a:solidFill>
                        </a:rPr>
                        <a:t>7</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アプリケーション層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メールやファイル転送、Webの閲覧など、具体的な通信サービスに対応するプロトコルを規定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solidFill>
                            <a:schemeClr val="dk1"/>
                          </a:solidFill>
                        </a:rPr>
                        <a:t>6</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プレゼンテーション層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文字コードや暗号などデータの表現形式に関する</a:t>
                      </a:r>
                      <a:endParaRPr sz="2400">
                        <a:solidFill>
                          <a:schemeClr val="dk1"/>
                        </a:solidFill>
                      </a:endParaRPr>
                    </a:p>
                    <a:p>
                      <a:pPr marL="0" lvl="0" indent="0" algn="l" rtl="0">
                        <a:spcBef>
                          <a:spcPts val="0"/>
                        </a:spcBef>
                        <a:spcAft>
                          <a:spcPts val="0"/>
                        </a:spcAft>
                        <a:buNone/>
                      </a:pPr>
                      <a:r>
                        <a:rPr lang="en-US" sz="2400">
                          <a:solidFill>
                            <a:schemeClr val="dk1"/>
                          </a:solidFill>
                        </a:rPr>
                        <a:t>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solidFill>
                            <a:schemeClr val="dk1"/>
                          </a:solidFill>
                        </a:rPr>
                        <a:t>5</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セション層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通信の開始・終了などの手順に関するプロトコルを規定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solidFill>
                            <a:schemeClr val="dk1"/>
                          </a:solidFill>
                        </a:rPr>
                        <a:t>4</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トランスポート層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通信の信頼性を確保するためのプロトコルを規定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solidFill>
                            <a:schemeClr val="dk1"/>
                          </a:solidFill>
                        </a:rPr>
                        <a:t>3</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ネットワーク層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通信経路の選択 (ルーティング) や中継を行うプロトコルを規定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solidFill>
                            <a:schemeClr val="dk1"/>
                          </a:solidFill>
                        </a:rPr>
                        <a:t>2</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データリンク層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誤り制御や再送要求など、転送制御手順に関するプロトコルを規定。隣接機器間で誤りのないデータ通信を行う</a:t>
                      </a:r>
                      <a:endParaRPr sz="240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solidFill>
                            <a:schemeClr val="dk1"/>
                          </a:solidFill>
                        </a:rPr>
                        <a:t>1</a:t>
                      </a:r>
                      <a:endParaRPr sz="2600">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300" b="1">
                          <a:solidFill>
                            <a:schemeClr val="dk1"/>
                          </a:solidFill>
                        </a:rPr>
                        <a:t>物理層</a:t>
                      </a:r>
                      <a:endParaRPr sz="2300" b="1">
                        <a:solidFill>
                          <a:schemeClr val="dk1"/>
                        </a:solidFill>
                      </a:endParaRPr>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833"/>
        <p:cNvGrpSpPr/>
        <p:nvPr/>
      </p:nvGrpSpPr>
      <p:grpSpPr>
        <a:xfrm>
          <a:off x="0" y="0"/>
          <a:ext cx="0" cy="0"/>
          <a:chOff x="0" y="0"/>
          <a:chExt cx="0" cy="0"/>
        </a:xfrm>
      </p:grpSpPr>
      <p:sp>
        <p:nvSpPr>
          <p:cNvPr id="834" name="Google Shape;834;p12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835" name="Google Shape;835;p125"/>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66</a:t>
            </a:fld>
            <a:endParaRPr/>
          </a:p>
        </p:txBody>
      </p:sp>
      <p:graphicFrame>
        <p:nvGraphicFramePr>
          <p:cNvPr id="836" name="Google Shape;836;p125"/>
          <p:cNvGraphicFramePr/>
          <p:nvPr/>
        </p:nvGraphicFramePr>
        <p:xfrm>
          <a:off x="329746" y="2180578"/>
          <a:ext cx="12387550" cy="6101200"/>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b="1"/>
                        <a:t>物理層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コネクタやケーブル、電気信号など、電気・物理的な</a:t>
                      </a:r>
                      <a:endParaRPr sz="2400" b="1">
                        <a:solidFill>
                          <a:schemeClr val="dk1"/>
                        </a:solidFill>
                      </a:endParaRPr>
                    </a:p>
                    <a:p>
                      <a:pPr marL="0" lvl="0" indent="0" algn="l" rtl="0">
                        <a:spcBef>
                          <a:spcPts val="0"/>
                        </a:spcBef>
                        <a:spcAft>
                          <a:spcPts val="0"/>
                        </a:spcAft>
                        <a:buNone/>
                      </a:pPr>
                      <a:r>
                        <a:rPr lang="en-US" sz="2400" b="1">
                          <a:solidFill>
                            <a:schemeClr val="dk1"/>
                          </a:solidFill>
                        </a:rPr>
                        <a:t>レベルのプロトコルを規定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840"/>
        <p:cNvGrpSpPr/>
        <p:nvPr/>
      </p:nvGrpSpPr>
      <p:grpSpPr>
        <a:xfrm>
          <a:off x="0" y="0"/>
          <a:ext cx="0" cy="0"/>
          <a:chOff x="0" y="0"/>
          <a:chExt cx="0" cy="0"/>
        </a:xfrm>
      </p:grpSpPr>
      <p:sp>
        <p:nvSpPr>
          <p:cNvPr id="841" name="Google Shape;841;p12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842" name="Google Shape;842;p12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67</a:t>
            </a:fld>
            <a:endParaRPr/>
          </a:p>
        </p:txBody>
      </p:sp>
      <p:sp>
        <p:nvSpPr>
          <p:cNvPr id="843" name="Google Shape;843;p126"/>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844" name="Google Shape;844;p126"/>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848"/>
        <p:cNvGrpSpPr/>
        <p:nvPr/>
      </p:nvGrpSpPr>
      <p:grpSpPr>
        <a:xfrm>
          <a:off x="0" y="0"/>
          <a:ext cx="0" cy="0"/>
          <a:chOff x="0" y="0"/>
          <a:chExt cx="0" cy="0"/>
        </a:xfrm>
      </p:grpSpPr>
      <p:sp>
        <p:nvSpPr>
          <p:cNvPr id="849" name="Google Shape;849;p12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68</a:t>
            </a:fld>
            <a:endParaRPr/>
          </a:p>
        </p:txBody>
      </p:sp>
      <p:graphicFrame>
        <p:nvGraphicFramePr>
          <p:cNvPr id="850" name="Google Shape;850;p127"/>
          <p:cNvGraphicFramePr/>
          <p:nvPr/>
        </p:nvGraphicFramePr>
        <p:xfrm>
          <a:off x="330250" y="2137475"/>
          <a:ext cx="12073725" cy="75347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物理層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規定</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プロトコル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レベル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物理的</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tc>
                <a:tc>
                  <a:txBody>
                    <a:bodyPr/>
                    <a:lstStyle/>
                    <a:p>
                      <a:pPr marL="0" lvl="0" indent="0" algn="l" rtl="0">
                        <a:spcBef>
                          <a:spcPts val="0"/>
                        </a:spcBef>
                        <a:spcAft>
                          <a:spcPts val="0"/>
                        </a:spcAft>
                        <a:buNone/>
                      </a:pPr>
                      <a:r>
                        <a:rPr lang="en-US" sz="3000"/>
                        <a:t>電気</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tc>
                <a:tc>
                  <a:txBody>
                    <a:bodyPr/>
                    <a:lstStyle/>
                    <a:p>
                      <a:pPr marL="0" lvl="0" indent="0" algn="l" rtl="0">
                        <a:spcBef>
                          <a:spcPts val="0"/>
                        </a:spcBef>
                        <a:spcAft>
                          <a:spcPts val="0"/>
                        </a:spcAft>
                        <a:buNone/>
                      </a:pPr>
                      <a:r>
                        <a:rPr lang="en-US" sz="3000"/>
                        <a:t>信号（電気信号）</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tc>
                <a:tc>
                  <a:txBody>
                    <a:bodyPr/>
                    <a:lstStyle/>
                    <a:p>
                      <a:pPr marL="0" lvl="0" indent="0" algn="l" rtl="0">
                        <a:spcBef>
                          <a:spcPts val="0"/>
                        </a:spcBef>
                        <a:spcAft>
                          <a:spcPts val="0"/>
                        </a:spcAft>
                        <a:buNone/>
                      </a:pPr>
                      <a:r>
                        <a:rPr lang="en-US" sz="3000"/>
                        <a:t>ケーブル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8"/>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tc>
                <a:tc>
                  <a:txBody>
                    <a:bodyPr/>
                    <a:lstStyle/>
                    <a:p>
                      <a:pPr marL="0" lvl="0" indent="0" algn="l" rtl="0">
                        <a:spcBef>
                          <a:spcPts val="0"/>
                        </a:spcBef>
                        <a:spcAft>
                          <a:spcPts val="0"/>
                        </a:spcAft>
                        <a:buNone/>
                      </a:pPr>
                      <a:r>
                        <a:rPr lang="en-US" sz="3000"/>
                        <a:t>コネクタ</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9"/>
                  </a:ext>
                </a:extLst>
              </a:tr>
            </a:tbl>
          </a:graphicData>
        </a:graphic>
      </p:graphicFrame>
      <p:sp>
        <p:nvSpPr>
          <p:cNvPr id="851" name="Google Shape;851;p12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12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69</a:t>
            </a:fld>
            <a:endParaRPr/>
          </a:p>
        </p:txBody>
      </p:sp>
      <p:graphicFrame>
        <p:nvGraphicFramePr>
          <p:cNvPr id="857" name="Google Shape;857;p128"/>
          <p:cNvGraphicFramePr/>
          <p:nvPr/>
        </p:nvGraphicFramePr>
        <p:xfrm>
          <a:off x="330250" y="2137475"/>
          <a:ext cx="12073725" cy="75347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物理層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規定</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プロトコル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レベル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物理的</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tc>
                <a:tc>
                  <a:txBody>
                    <a:bodyPr/>
                    <a:lstStyle/>
                    <a:p>
                      <a:pPr marL="0" lvl="0" indent="0" algn="l" rtl="0">
                        <a:spcBef>
                          <a:spcPts val="0"/>
                        </a:spcBef>
                        <a:spcAft>
                          <a:spcPts val="0"/>
                        </a:spcAft>
                        <a:buNone/>
                      </a:pPr>
                      <a:r>
                        <a:rPr lang="en-US" sz="3000"/>
                        <a:t>電気</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tc>
                <a:tc>
                  <a:txBody>
                    <a:bodyPr/>
                    <a:lstStyle/>
                    <a:p>
                      <a:pPr marL="0" lvl="0" indent="0" algn="l" rtl="0">
                        <a:spcBef>
                          <a:spcPts val="0"/>
                        </a:spcBef>
                        <a:spcAft>
                          <a:spcPts val="0"/>
                        </a:spcAft>
                        <a:buNone/>
                      </a:pPr>
                      <a:r>
                        <a:rPr lang="en-US" sz="3000"/>
                        <a:t>信号（電気信号）</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tc>
                <a:tc>
                  <a:txBody>
                    <a:bodyPr/>
                    <a:lstStyle/>
                    <a:p>
                      <a:pPr marL="0" lvl="0" indent="0" algn="l" rtl="0">
                        <a:spcBef>
                          <a:spcPts val="0"/>
                        </a:spcBef>
                        <a:spcAft>
                          <a:spcPts val="0"/>
                        </a:spcAft>
                        <a:buNone/>
                      </a:pPr>
                      <a:r>
                        <a:rPr lang="en-US" sz="3000"/>
                        <a:t>ケーブル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8"/>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tc>
                <a:tc>
                  <a:txBody>
                    <a:bodyPr/>
                    <a:lstStyle/>
                    <a:p>
                      <a:pPr marL="0" lvl="0" indent="0" algn="l" rtl="0">
                        <a:spcBef>
                          <a:spcPts val="0"/>
                        </a:spcBef>
                        <a:spcAft>
                          <a:spcPts val="0"/>
                        </a:spcAft>
                        <a:buNone/>
                      </a:pPr>
                      <a:r>
                        <a:rPr lang="en-US" sz="3000"/>
                        <a:t>コネクタ</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9"/>
                  </a:ext>
                </a:extLst>
              </a:tr>
            </a:tbl>
          </a:graphicData>
        </a:graphic>
      </p:graphicFrame>
      <p:sp>
        <p:nvSpPr>
          <p:cNvPr id="858" name="Google Shape;858;p12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7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398" name="Google Shape;398;p7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7</a:t>
            </a:fld>
            <a:endParaRPr/>
          </a:p>
        </p:txBody>
      </p:sp>
      <p:sp>
        <p:nvSpPr>
          <p:cNvPr id="399" name="Google Shape;399;p70"/>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400" name="Google Shape;400;p70"/>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12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70</a:t>
            </a:fld>
            <a:endParaRPr/>
          </a:p>
        </p:txBody>
      </p:sp>
      <p:graphicFrame>
        <p:nvGraphicFramePr>
          <p:cNvPr id="864" name="Google Shape;864;p129"/>
          <p:cNvGraphicFramePr/>
          <p:nvPr/>
        </p:nvGraphicFramePr>
        <p:xfrm>
          <a:off x="330250" y="2137475"/>
          <a:ext cx="12073725" cy="75347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 Tầng vật lý</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 Quy định</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Giao thức</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Mức độ</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Mang tính vật lý</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Điện </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Tín hiệu (Tín hiệu điện)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Dây cáp</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Đầu nối</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bl>
          </a:graphicData>
        </a:graphic>
      </p:graphicFrame>
      <p:sp>
        <p:nvSpPr>
          <p:cNvPr id="865" name="Google Shape;865;p12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13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871" name="Google Shape;871;p130"/>
          <p:cNvSpPr txBox="1">
            <a:spLocks noGrp="1"/>
          </p:cNvSpPr>
          <p:nvPr>
            <p:ph type="body" idx="1"/>
          </p:nvPr>
        </p:nvSpPr>
        <p:spPr>
          <a:xfrm>
            <a:off x="718425" y="2190750"/>
            <a:ext cx="108762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t>〜や〜</a:t>
            </a:r>
            <a:r>
              <a:rPr lang="en-US" b="1">
                <a:solidFill>
                  <a:schemeClr val="dk1"/>
                </a:solidFill>
              </a:rPr>
              <a:t>など   Ví dụ như, chẳng hạn như〜　</a:t>
            </a:r>
            <a:endParaRPr b="1">
              <a:solidFill>
                <a:schemeClr val="dk1"/>
              </a:solidFill>
            </a:endParaRPr>
          </a:p>
          <a:p>
            <a:pPr marL="0" lvl="0" indent="0" algn="l" rtl="0">
              <a:lnSpc>
                <a:spcPct val="100000"/>
              </a:lnSpc>
              <a:spcBef>
                <a:spcPts val="2400"/>
              </a:spcBef>
              <a:spcAft>
                <a:spcPts val="0"/>
              </a:spcAft>
              <a:buNone/>
            </a:pPr>
            <a:endParaRPr b="1">
              <a:solidFill>
                <a:schemeClr val="dk1"/>
              </a:solidFill>
            </a:endParaRPr>
          </a:p>
          <a:p>
            <a:pPr marL="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872" name="Google Shape;872;p13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71</a:t>
            </a:fld>
            <a:endParaRPr/>
          </a:p>
        </p:txBody>
      </p:sp>
      <p:sp>
        <p:nvSpPr>
          <p:cNvPr id="873" name="Google Shape;873;p130"/>
          <p:cNvSpPr txBox="1"/>
          <p:nvPr/>
        </p:nvSpPr>
        <p:spPr>
          <a:xfrm>
            <a:off x="1456600" y="6095200"/>
            <a:ext cx="11108400" cy="14775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3200">
                <a:solidFill>
                  <a:schemeClr val="dk1"/>
                </a:solidFill>
              </a:rPr>
              <a:t>机の上に本やノートなどがあります。</a:t>
            </a:r>
            <a:endParaRPr sz="3200">
              <a:solidFill>
                <a:schemeClr val="dk1"/>
              </a:solidFill>
            </a:endParaRPr>
          </a:p>
          <a:p>
            <a:pPr marL="0" lvl="0" indent="0" algn="l" rtl="0">
              <a:spcBef>
                <a:spcPts val="2400"/>
              </a:spcBef>
              <a:spcAft>
                <a:spcPts val="0"/>
              </a:spcAft>
              <a:buNone/>
            </a:pPr>
            <a:r>
              <a:rPr lang="en-US" sz="3200">
                <a:solidFill>
                  <a:schemeClr val="dk1"/>
                </a:solidFill>
              </a:rPr>
              <a:t>パンや卵などを食べます。</a:t>
            </a:r>
            <a:endParaRPr sz="3200">
              <a:solidFill>
                <a:schemeClr val="dk1"/>
              </a:solidFill>
            </a:endParaRPr>
          </a:p>
        </p:txBody>
      </p:sp>
      <p:sp>
        <p:nvSpPr>
          <p:cNvPr id="874" name="Google Shape;874;p130"/>
          <p:cNvSpPr txBox="1"/>
          <p:nvPr/>
        </p:nvSpPr>
        <p:spPr>
          <a:xfrm>
            <a:off x="1305950" y="3691100"/>
            <a:ext cx="10931400" cy="11697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3200" b="1">
                <a:solidFill>
                  <a:schemeClr val="dk1"/>
                </a:solidFill>
              </a:rPr>
              <a:t>意味：</a:t>
            </a:r>
            <a:r>
              <a:rPr lang="en-US" sz="3200">
                <a:solidFill>
                  <a:schemeClr val="dk1"/>
                </a:solidFill>
                <a:highlight>
                  <a:srgbClr val="FFFFFF"/>
                </a:highlight>
              </a:rPr>
              <a:t>Dùng khi muốn liệt kê những thứ, những việc tiêu biểu cho sự vật, sự việc đang được nói đến.</a:t>
            </a:r>
            <a:endParaRPr sz="3200" b="1">
              <a:solidFill>
                <a:schemeClr val="dk1"/>
              </a:solidFill>
            </a:endParaRPr>
          </a:p>
        </p:txBody>
      </p:sp>
      <p:sp>
        <p:nvSpPr>
          <p:cNvPr id="875" name="Google Shape;875;p130"/>
          <p:cNvSpPr txBox="1"/>
          <p:nvPr/>
        </p:nvSpPr>
        <p:spPr>
          <a:xfrm>
            <a:off x="1381275" y="5373250"/>
            <a:ext cx="1619400" cy="116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a:t>使い方：</a:t>
            </a:r>
            <a:endParaRPr sz="3200" b="1"/>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Google Shape;880;p13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881" name="Google Shape;881;p13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72</a:t>
            </a:fld>
            <a:endParaRPr/>
          </a:p>
        </p:txBody>
      </p:sp>
      <p:graphicFrame>
        <p:nvGraphicFramePr>
          <p:cNvPr id="882" name="Google Shape;882;p131"/>
          <p:cNvGraphicFramePr/>
          <p:nvPr/>
        </p:nvGraphicFramePr>
        <p:xfrm>
          <a:off x="329746" y="2180578"/>
          <a:ext cx="12387550" cy="6101200"/>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b="1"/>
                        <a:t>物理層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コネクタ</a:t>
                      </a:r>
                      <a:r>
                        <a:rPr lang="en-US" sz="2400" b="1" u="sng">
                          <a:solidFill>
                            <a:schemeClr val="accent5"/>
                          </a:solidFill>
                        </a:rPr>
                        <a:t>や</a:t>
                      </a:r>
                      <a:r>
                        <a:rPr lang="en-US" sz="2400" b="1">
                          <a:solidFill>
                            <a:schemeClr val="dk1"/>
                          </a:solidFill>
                        </a:rPr>
                        <a:t>ケーブル、電気信号</a:t>
                      </a:r>
                      <a:r>
                        <a:rPr lang="en-US" sz="2400" b="1" u="sng">
                          <a:solidFill>
                            <a:schemeClr val="accent5"/>
                          </a:solidFill>
                        </a:rPr>
                        <a:t>など</a:t>
                      </a:r>
                      <a:r>
                        <a:rPr lang="en-US" sz="2400" b="1">
                          <a:solidFill>
                            <a:schemeClr val="dk1"/>
                          </a:solidFill>
                        </a:rPr>
                        <a:t>、電気・物理的な</a:t>
                      </a:r>
                      <a:endParaRPr sz="2400" b="1">
                        <a:solidFill>
                          <a:schemeClr val="dk1"/>
                        </a:solidFill>
                      </a:endParaRPr>
                    </a:p>
                    <a:p>
                      <a:pPr marL="0" lvl="0" indent="0" algn="l" rtl="0">
                        <a:spcBef>
                          <a:spcPts val="0"/>
                        </a:spcBef>
                        <a:spcAft>
                          <a:spcPts val="0"/>
                        </a:spcAft>
                        <a:buNone/>
                      </a:pPr>
                      <a:r>
                        <a:rPr lang="en-US" sz="2400" b="1">
                          <a:solidFill>
                            <a:schemeClr val="dk1"/>
                          </a:solidFill>
                        </a:rPr>
                        <a:t>レベルのプロトコルを規定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886"/>
        <p:cNvGrpSpPr/>
        <p:nvPr/>
      </p:nvGrpSpPr>
      <p:grpSpPr>
        <a:xfrm>
          <a:off x="0" y="0"/>
          <a:ext cx="0" cy="0"/>
          <a:chOff x="0" y="0"/>
          <a:chExt cx="0" cy="0"/>
        </a:xfrm>
      </p:grpSpPr>
      <p:sp>
        <p:nvSpPr>
          <p:cNvPr id="887" name="Google Shape;887;p13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888" name="Google Shape;888;p13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73</a:t>
            </a:fld>
            <a:endParaRPr/>
          </a:p>
        </p:txBody>
      </p:sp>
      <p:graphicFrame>
        <p:nvGraphicFramePr>
          <p:cNvPr id="889" name="Google Shape;889;p132"/>
          <p:cNvGraphicFramePr/>
          <p:nvPr/>
        </p:nvGraphicFramePr>
        <p:xfrm>
          <a:off x="329746" y="2180578"/>
          <a:ext cx="12387550" cy="6101200"/>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b="1"/>
                        <a:t>データリンク層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誤り制御や再送要求など、転送制御手順に関するプロトコルを規定。隣接機器間で誤りのないデータ通信を行う</a:t>
                      </a:r>
                      <a:endParaRPr sz="2400" b="1">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13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74</a:t>
            </a:fld>
            <a:endParaRPr/>
          </a:p>
        </p:txBody>
      </p:sp>
      <p:graphicFrame>
        <p:nvGraphicFramePr>
          <p:cNvPr id="895" name="Google Shape;895;p133"/>
          <p:cNvGraphicFramePr/>
          <p:nvPr/>
        </p:nvGraphicFramePr>
        <p:xfrm>
          <a:off x="330250" y="2137475"/>
          <a:ext cx="12073725" cy="6831900"/>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データリンク層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誤り</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制御</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再送要求</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転送</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tc>
                <a:tc>
                  <a:txBody>
                    <a:bodyPr/>
                    <a:lstStyle/>
                    <a:p>
                      <a:pPr marL="0" lvl="0" indent="0" algn="l" rtl="0">
                        <a:spcBef>
                          <a:spcPts val="0"/>
                        </a:spcBef>
                        <a:spcAft>
                          <a:spcPts val="0"/>
                        </a:spcAft>
                        <a:buNone/>
                      </a:pPr>
                      <a:r>
                        <a:rPr lang="en-US" sz="3000"/>
                        <a:t>手順</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tc>
                <a:tc>
                  <a:txBody>
                    <a:bodyPr/>
                    <a:lstStyle/>
                    <a:p>
                      <a:pPr marL="0" lvl="0" indent="0" algn="l" rtl="0">
                        <a:spcBef>
                          <a:spcPts val="0"/>
                        </a:spcBef>
                        <a:spcAft>
                          <a:spcPts val="0"/>
                        </a:spcAft>
                        <a:buNone/>
                      </a:pPr>
                      <a:r>
                        <a:rPr lang="en-US" sz="3000"/>
                        <a:t>隣接</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tc>
                <a:tc>
                  <a:txBody>
                    <a:bodyPr/>
                    <a:lstStyle/>
                    <a:p>
                      <a:pPr marL="0" lvl="0" indent="0" algn="l" rtl="0">
                        <a:spcBef>
                          <a:spcPts val="0"/>
                        </a:spcBef>
                        <a:spcAft>
                          <a:spcPts val="0"/>
                        </a:spcAft>
                        <a:buNone/>
                      </a:pPr>
                      <a:r>
                        <a:rPr lang="en-US" sz="3000"/>
                        <a:t>機器</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8"/>
                  </a:ext>
                </a:extLst>
              </a:tr>
            </a:tbl>
          </a:graphicData>
        </a:graphic>
      </p:graphicFrame>
      <p:sp>
        <p:nvSpPr>
          <p:cNvPr id="896" name="Google Shape;896;p13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13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75</a:t>
            </a:fld>
            <a:endParaRPr/>
          </a:p>
        </p:txBody>
      </p:sp>
      <p:graphicFrame>
        <p:nvGraphicFramePr>
          <p:cNvPr id="902" name="Google Shape;902;p134"/>
          <p:cNvGraphicFramePr/>
          <p:nvPr/>
        </p:nvGraphicFramePr>
        <p:xfrm>
          <a:off x="330250" y="2137475"/>
          <a:ext cx="12073725" cy="6831900"/>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ベトナム語の意味</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データリンク層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誤り</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制御</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再送要求</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転送</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tc>
                <a:tc>
                  <a:txBody>
                    <a:bodyPr/>
                    <a:lstStyle/>
                    <a:p>
                      <a:pPr marL="0" lvl="0" indent="0" algn="l" rtl="0">
                        <a:spcBef>
                          <a:spcPts val="0"/>
                        </a:spcBef>
                        <a:spcAft>
                          <a:spcPts val="0"/>
                        </a:spcAft>
                        <a:buNone/>
                      </a:pPr>
                      <a:r>
                        <a:rPr lang="en-US" sz="3000"/>
                        <a:t>手順</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tc>
                <a:tc>
                  <a:txBody>
                    <a:bodyPr/>
                    <a:lstStyle/>
                    <a:p>
                      <a:pPr marL="0" lvl="0" indent="0" algn="l" rtl="0">
                        <a:spcBef>
                          <a:spcPts val="0"/>
                        </a:spcBef>
                        <a:spcAft>
                          <a:spcPts val="0"/>
                        </a:spcAft>
                        <a:buNone/>
                      </a:pPr>
                      <a:r>
                        <a:rPr lang="en-US" sz="3000"/>
                        <a:t>隣接</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tc>
                <a:tc>
                  <a:txBody>
                    <a:bodyPr/>
                    <a:lstStyle/>
                    <a:p>
                      <a:pPr marL="0" lvl="0" indent="0" algn="l" rtl="0">
                        <a:spcBef>
                          <a:spcPts val="0"/>
                        </a:spcBef>
                        <a:spcAft>
                          <a:spcPts val="0"/>
                        </a:spcAft>
                        <a:buNone/>
                      </a:pPr>
                      <a:r>
                        <a:rPr lang="en-US" sz="3000"/>
                        <a:t>機器</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8"/>
                  </a:ext>
                </a:extLst>
              </a:tr>
            </a:tbl>
          </a:graphicData>
        </a:graphic>
      </p:graphicFrame>
      <p:sp>
        <p:nvSpPr>
          <p:cNvPr id="903" name="Google Shape;903;p13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p13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76</a:t>
            </a:fld>
            <a:endParaRPr/>
          </a:p>
        </p:txBody>
      </p:sp>
      <p:graphicFrame>
        <p:nvGraphicFramePr>
          <p:cNvPr id="909" name="Google Shape;909;p135"/>
          <p:cNvGraphicFramePr/>
          <p:nvPr/>
        </p:nvGraphicFramePr>
        <p:xfrm>
          <a:off x="330250" y="2137475"/>
          <a:ext cx="12073725" cy="75347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Tầng liên kết dữ liệu</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Lỗi, Sai sót</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Kiểm soát</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Gửi lại</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Yêu cầu</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Truyền đi, Truyền (file)</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Trình tự</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702875">
                <a:tc>
                  <a:txBody>
                    <a:bodyPr/>
                    <a:lstStyle/>
                    <a:p>
                      <a:pPr marL="0" lvl="0" indent="0" algn="ctr" rtl="0">
                        <a:spcBef>
                          <a:spcPts val="0"/>
                        </a:spcBef>
                        <a:spcAft>
                          <a:spcPts val="0"/>
                        </a:spcAft>
                        <a:buNone/>
                      </a:pPr>
                      <a:r>
                        <a:rPr lang="en-US" sz="3000"/>
                        <a:t>8</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Kề bên, Bên cạnh</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Thiết bị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bl>
          </a:graphicData>
        </a:graphic>
      </p:graphicFrame>
      <p:sp>
        <p:nvSpPr>
          <p:cNvPr id="910" name="Google Shape;910;p13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136"/>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916" name="Google Shape;916;p136"/>
          <p:cNvSpPr txBox="1">
            <a:spLocks noGrp="1"/>
          </p:cNvSpPr>
          <p:nvPr>
            <p:ph type="body" idx="1"/>
          </p:nvPr>
        </p:nvSpPr>
        <p:spPr>
          <a:xfrm>
            <a:off x="718425" y="2190750"/>
            <a:ext cx="108762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solidFill>
                  <a:schemeClr val="dk1"/>
                </a:solidFill>
              </a:rPr>
              <a:t>N1</a:t>
            </a:r>
            <a:r>
              <a:rPr lang="en-US" b="1"/>
              <a:t>に関するN1 </a:t>
            </a:r>
            <a:r>
              <a:rPr lang="en-US" b="1">
                <a:solidFill>
                  <a:schemeClr val="dk1"/>
                </a:solidFill>
              </a:rPr>
              <a:t>   liên quan 〜, về 〜</a:t>
            </a:r>
            <a:endParaRPr b="1">
              <a:solidFill>
                <a:schemeClr val="dk1"/>
              </a:solidFill>
            </a:endParaRPr>
          </a:p>
          <a:p>
            <a:pPr marL="0" lvl="0" indent="0" algn="l" rtl="0">
              <a:lnSpc>
                <a:spcPct val="100000"/>
              </a:lnSpc>
              <a:spcBef>
                <a:spcPts val="2400"/>
              </a:spcBef>
              <a:spcAft>
                <a:spcPts val="0"/>
              </a:spcAft>
              <a:buNone/>
            </a:pPr>
            <a:endParaRPr b="1">
              <a:solidFill>
                <a:schemeClr val="dk1"/>
              </a:solidFill>
            </a:endParaRPr>
          </a:p>
          <a:p>
            <a:pPr marL="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917" name="Google Shape;917;p13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77</a:t>
            </a:fld>
            <a:endParaRPr/>
          </a:p>
        </p:txBody>
      </p:sp>
      <p:sp>
        <p:nvSpPr>
          <p:cNvPr id="918" name="Google Shape;918;p136"/>
          <p:cNvSpPr txBox="1"/>
          <p:nvPr/>
        </p:nvSpPr>
        <p:spPr>
          <a:xfrm>
            <a:off x="1456600" y="6095200"/>
            <a:ext cx="11108400" cy="14775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3200">
                <a:solidFill>
                  <a:schemeClr val="dk1"/>
                </a:solidFill>
              </a:rPr>
              <a:t>新しい法律に関する意見はほとんど批判的なものです。</a:t>
            </a:r>
            <a:endParaRPr sz="3200">
              <a:solidFill>
                <a:schemeClr val="dk1"/>
              </a:solidFill>
            </a:endParaRPr>
          </a:p>
          <a:p>
            <a:pPr marL="0" lvl="0" indent="0" algn="l" rtl="0">
              <a:spcBef>
                <a:spcPts val="2400"/>
              </a:spcBef>
              <a:spcAft>
                <a:spcPts val="0"/>
              </a:spcAft>
              <a:buNone/>
            </a:pPr>
            <a:r>
              <a:rPr lang="en-US" sz="3200">
                <a:solidFill>
                  <a:schemeClr val="dk1"/>
                </a:solidFill>
              </a:rPr>
              <a:t>この雑誌は車に関する雑誌です。</a:t>
            </a:r>
            <a:endParaRPr sz="3200">
              <a:solidFill>
                <a:schemeClr val="dk1"/>
              </a:solidFill>
            </a:endParaRPr>
          </a:p>
        </p:txBody>
      </p:sp>
      <p:sp>
        <p:nvSpPr>
          <p:cNvPr id="919" name="Google Shape;919;p136"/>
          <p:cNvSpPr txBox="1"/>
          <p:nvPr/>
        </p:nvSpPr>
        <p:spPr>
          <a:xfrm>
            <a:off x="1305950" y="3691100"/>
            <a:ext cx="10931400" cy="6771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3200" b="1">
                <a:solidFill>
                  <a:schemeClr val="dk1"/>
                </a:solidFill>
              </a:rPr>
              <a:t>意味：</a:t>
            </a:r>
            <a:r>
              <a:rPr lang="en-US" sz="3200">
                <a:solidFill>
                  <a:schemeClr val="dk1"/>
                </a:solidFill>
                <a:highlight>
                  <a:srgbClr val="FFFFFF"/>
                </a:highlight>
              </a:rPr>
              <a:t>Dùng khi muốn diễn đạt N1 có sự liên quan với N2 </a:t>
            </a:r>
            <a:endParaRPr sz="3200" b="1">
              <a:solidFill>
                <a:schemeClr val="dk1"/>
              </a:solidFill>
            </a:endParaRPr>
          </a:p>
        </p:txBody>
      </p:sp>
      <p:sp>
        <p:nvSpPr>
          <p:cNvPr id="920" name="Google Shape;920;p136"/>
          <p:cNvSpPr txBox="1"/>
          <p:nvPr/>
        </p:nvSpPr>
        <p:spPr>
          <a:xfrm>
            <a:off x="1381275" y="5373250"/>
            <a:ext cx="16194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a:t>使い方</a:t>
            </a:r>
            <a:endParaRPr sz="3200" b="1"/>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137"/>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文法</a:t>
            </a:r>
            <a:endParaRPr/>
          </a:p>
        </p:txBody>
      </p:sp>
      <p:sp>
        <p:nvSpPr>
          <p:cNvPr id="926" name="Google Shape;926;p137"/>
          <p:cNvSpPr txBox="1">
            <a:spLocks noGrp="1"/>
          </p:cNvSpPr>
          <p:nvPr>
            <p:ph type="body" idx="1"/>
          </p:nvPr>
        </p:nvSpPr>
        <p:spPr>
          <a:xfrm>
            <a:off x="718425" y="2190750"/>
            <a:ext cx="10876200" cy="864900"/>
          </a:xfrm>
          <a:prstGeom prst="rect">
            <a:avLst/>
          </a:prstGeom>
          <a:noFill/>
          <a:ln>
            <a:noFill/>
          </a:ln>
        </p:spPr>
        <p:txBody>
          <a:bodyPr spcFirstLastPara="1" wrap="square" lIns="50800" tIns="50800" rIns="50800" bIns="50800" anchor="t" anchorCtr="0">
            <a:noAutofit/>
          </a:bodyPr>
          <a:lstStyle/>
          <a:p>
            <a:pPr marL="0" lvl="0" indent="0" algn="l" rtl="0">
              <a:lnSpc>
                <a:spcPct val="100000"/>
              </a:lnSpc>
              <a:spcBef>
                <a:spcPts val="2400"/>
              </a:spcBef>
              <a:spcAft>
                <a:spcPts val="0"/>
              </a:spcAft>
              <a:buNone/>
            </a:pPr>
            <a:r>
              <a:rPr lang="en-US" b="1"/>
              <a:t>N間で</a:t>
            </a:r>
            <a:r>
              <a:rPr lang="en-US" b="1">
                <a:solidFill>
                  <a:schemeClr val="dk1"/>
                </a:solidFill>
              </a:rPr>
              <a:t>  Giữa, trong</a:t>
            </a:r>
            <a:endParaRPr b="1">
              <a:solidFill>
                <a:schemeClr val="dk1"/>
              </a:solidFill>
            </a:endParaRPr>
          </a:p>
          <a:p>
            <a:pPr marL="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45720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a:p>
            <a:pPr marL="0" lvl="0" indent="0" algn="l" rtl="0">
              <a:lnSpc>
                <a:spcPct val="150000"/>
              </a:lnSpc>
              <a:spcBef>
                <a:spcPts val="2400"/>
              </a:spcBef>
              <a:spcAft>
                <a:spcPts val="0"/>
              </a:spcAft>
              <a:buNone/>
            </a:pPr>
            <a:endParaRPr/>
          </a:p>
        </p:txBody>
      </p:sp>
      <p:sp>
        <p:nvSpPr>
          <p:cNvPr id="927" name="Google Shape;927;p13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78</a:t>
            </a:fld>
            <a:endParaRPr/>
          </a:p>
        </p:txBody>
      </p:sp>
      <p:sp>
        <p:nvSpPr>
          <p:cNvPr id="928" name="Google Shape;928;p137"/>
          <p:cNvSpPr txBox="1"/>
          <p:nvPr/>
        </p:nvSpPr>
        <p:spPr>
          <a:xfrm>
            <a:off x="1456600" y="6095200"/>
            <a:ext cx="11108400" cy="14775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3200">
                <a:solidFill>
                  <a:schemeClr val="dk1"/>
                </a:solidFill>
                <a:latin typeface="Verdana"/>
                <a:ea typeface="Verdana"/>
                <a:cs typeface="Verdana"/>
                <a:sym typeface="Verdana"/>
              </a:rPr>
              <a:t>このバッグは若者間で人気があるようだ。</a:t>
            </a:r>
            <a:endParaRPr sz="3200">
              <a:solidFill>
                <a:schemeClr val="dk1"/>
              </a:solidFill>
              <a:latin typeface="Verdana"/>
              <a:ea typeface="Verdana"/>
              <a:cs typeface="Verdana"/>
              <a:sym typeface="Verdana"/>
            </a:endParaRPr>
          </a:p>
          <a:p>
            <a:pPr marL="0" lvl="0" indent="0" algn="l" rtl="0">
              <a:spcBef>
                <a:spcPts val="2400"/>
              </a:spcBef>
              <a:spcAft>
                <a:spcPts val="0"/>
              </a:spcAft>
              <a:buNone/>
            </a:pPr>
            <a:r>
              <a:rPr lang="en-US" sz="3200">
                <a:solidFill>
                  <a:schemeClr val="dk1"/>
                </a:solidFill>
                <a:latin typeface="Verdana"/>
                <a:ea typeface="Verdana"/>
                <a:cs typeface="Verdana"/>
                <a:sym typeface="Verdana"/>
              </a:rPr>
              <a:t>コンピュータ間で共有する情報を選びましょう。</a:t>
            </a:r>
            <a:endParaRPr sz="3200">
              <a:solidFill>
                <a:schemeClr val="dk1"/>
              </a:solidFill>
              <a:latin typeface="Verdana"/>
              <a:ea typeface="Verdana"/>
              <a:cs typeface="Verdana"/>
              <a:sym typeface="Verdana"/>
            </a:endParaRPr>
          </a:p>
        </p:txBody>
      </p:sp>
      <p:sp>
        <p:nvSpPr>
          <p:cNvPr id="929" name="Google Shape;929;p137"/>
          <p:cNvSpPr txBox="1"/>
          <p:nvPr/>
        </p:nvSpPr>
        <p:spPr>
          <a:xfrm>
            <a:off x="1305950" y="3691100"/>
            <a:ext cx="10931400" cy="1169700"/>
          </a:xfrm>
          <a:prstGeom prst="rect">
            <a:avLst/>
          </a:prstGeom>
          <a:noFill/>
          <a:ln>
            <a:noFill/>
          </a:ln>
        </p:spPr>
        <p:txBody>
          <a:bodyPr spcFirstLastPara="1" wrap="square" lIns="91425" tIns="91425" rIns="91425" bIns="91425" anchor="t" anchorCtr="0">
            <a:spAutoFit/>
          </a:bodyPr>
          <a:lstStyle/>
          <a:p>
            <a:pPr marL="0" lvl="0" indent="0" algn="l" rtl="0">
              <a:spcBef>
                <a:spcPts val="2400"/>
              </a:spcBef>
              <a:spcAft>
                <a:spcPts val="0"/>
              </a:spcAft>
              <a:buNone/>
            </a:pPr>
            <a:r>
              <a:rPr lang="en-US" sz="3200" b="1">
                <a:solidFill>
                  <a:schemeClr val="dk1"/>
                </a:solidFill>
              </a:rPr>
              <a:t>意味：Dùng khi muốn diễn đạt điều gì xảy ra trong cái gì, sự việc gì</a:t>
            </a:r>
            <a:endParaRPr sz="3200" b="1">
              <a:solidFill>
                <a:schemeClr val="dk1"/>
              </a:solidFill>
            </a:endParaRPr>
          </a:p>
        </p:txBody>
      </p:sp>
      <p:sp>
        <p:nvSpPr>
          <p:cNvPr id="930" name="Google Shape;930;p137"/>
          <p:cNvSpPr txBox="1"/>
          <p:nvPr/>
        </p:nvSpPr>
        <p:spPr>
          <a:xfrm>
            <a:off x="1381275" y="5373250"/>
            <a:ext cx="1619400" cy="116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a:t>使い方：</a:t>
            </a:r>
            <a:endParaRPr sz="3200" b="1"/>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13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936" name="Google Shape;936;p13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79</a:t>
            </a:fld>
            <a:endParaRPr/>
          </a:p>
        </p:txBody>
      </p:sp>
      <p:graphicFrame>
        <p:nvGraphicFramePr>
          <p:cNvPr id="937" name="Google Shape;937;p138"/>
          <p:cNvGraphicFramePr/>
          <p:nvPr/>
        </p:nvGraphicFramePr>
        <p:xfrm>
          <a:off x="329746" y="2180578"/>
          <a:ext cx="12387550" cy="6101200"/>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b="1"/>
                        <a:t>データリンク層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誤り制御や再送要求など、転送制御手順に関するプロトコルを規定。隣接機器間で誤りのないデータ通信を行う</a:t>
                      </a:r>
                      <a:endParaRPr sz="2400" b="1">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7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8</a:t>
            </a:fld>
            <a:endParaRPr/>
          </a:p>
        </p:txBody>
      </p:sp>
      <p:graphicFrame>
        <p:nvGraphicFramePr>
          <p:cNvPr id="406" name="Google Shape;406;p71"/>
          <p:cNvGraphicFramePr/>
          <p:nvPr/>
        </p:nvGraphicFramePr>
        <p:xfrm>
          <a:off x="558850" y="2289875"/>
          <a:ext cx="12073725" cy="61290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a:t>
                      </a:r>
                      <a:endParaRPr sz="3000" b="1"/>
                    </a:p>
                  </a:txBody>
                  <a:tcPr marL="91425" marR="91425" marT="91425" marB="91425">
                    <a:solidFill>
                      <a:srgbClr val="398CCE"/>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398CCE"/>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398CCE"/>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離れる</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場所</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コンピュータ</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同士</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ネットワーク</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6</a:t>
                      </a:r>
                      <a:endParaRPr sz="3000"/>
                    </a:p>
                  </a:txBody>
                  <a:tcPr marL="91425" marR="91425" marT="91425" marB="91425"/>
                </a:tc>
                <a:tc>
                  <a:txBody>
                    <a:bodyPr/>
                    <a:lstStyle/>
                    <a:p>
                      <a:pPr marL="0" lvl="0" indent="0" algn="l" rtl="0">
                        <a:spcBef>
                          <a:spcPts val="0"/>
                        </a:spcBef>
                        <a:spcAft>
                          <a:spcPts val="0"/>
                        </a:spcAft>
                        <a:buNone/>
                      </a:pPr>
                      <a:r>
                        <a:rPr lang="en-US" sz="3000"/>
                        <a:t>通信</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7</a:t>
                      </a:r>
                      <a:endParaRPr sz="3000"/>
                    </a:p>
                  </a:txBody>
                  <a:tcPr marL="91425" marR="91425" marT="91425" marB="91425"/>
                </a:tc>
                <a:tc>
                  <a:txBody>
                    <a:bodyPr/>
                    <a:lstStyle/>
                    <a:p>
                      <a:pPr marL="0" lvl="0" indent="0" algn="l" rtl="0">
                        <a:spcBef>
                          <a:spcPts val="0"/>
                        </a:spcBef>
                        <a:spcAft>
                          <a:spcPts val="0"/>
                        </a:spcAft>
                        <a:buNone/>
                      </a:pPr>
                      <a:r>
                        <a:rPr lang="en-US" sz="3000"/>
                        <a:t>あらかじめ</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7"/>
                  </a:ext>
                </a:extLst>
              </a:tr>
            </a:tbl>
          </a:graphicData>
        </a:graphic>
      </p:graphicFrame>
      <p:sp>
        <p:nvSpPr>
          <p:cNvPr id="407" name="Google Shape;407;p7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2" name="Google Shape;942;p13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943" name="Google Shape;943;p13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80</a:t>
            </a:fld>
            <a:endParaRPr/>
          </a:p>
        </p:txBody>
      </p:sp>
      <p:graphicFrame>
        <p:nvGraphicFramePr>
          <p:cNvPr id="944" name="Google Shape;944;p139"/>
          <p:cNvGraphicFramePr/>
          <p:nvPr/>
        </p:nvGraphicFramePr>
        <p:xfrm>
          <a:off x="329746" y="2180578"/>
          <a:ext cx="12387550" cy="6179745"/>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r>
                        <a:rPr lang="en-US" sz="2300" b="1"/>
                        <a:t>ネットワーク層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通信経路の選択 (ルーティング) や中継を行うプロトコルを規定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a:t>データリンク層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誤り制御や再送要求など、転送制御手順に関するプロトコルを規定。隣接機器間で誤りのないデータ通信を行う</a:t>
                      </a:r>
                      <a:endParaRPr sz="240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14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81</a:t>
            </a:fld>
            <a:endParaRPr/>
          </a:p>
        </p:txBody>
      </p:sp>
      <p:graphicFrame>
        <p:nvGraphicFramePr>
          <p:cNvPr id="950" name="Google Shape;950;p140"/>
          <p:cNvGraphicFramePr/>
          <p:nvPr/>
        </p:nvGraphicFramePr>
        <p:xfrm>
          <a:off x="330250" y="2213675"/>
          <a:ext cx="12073725" cy="47232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ネットワーク層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経路（通信経路）</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選択</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ルーティング</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中継</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bl>
          </a:graphicData>
        </a:graphic>
      </p:graphicFrame>
      <p:sp>
        <p:nvSpPr>
          <p:cNvPr id="951" name="Google Shape;951;p14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14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82</a:t>
            </a:fld>
            <a:endParaRPr/>
          </a:p>
        </p:txBody>
      </p:sp>
      <p:graphicFrame>
        <p:nvGraphicFramePr>
          <p:cNvPr id="957" name="Google Shape;957;p141"/>
          <p:cNvGraphicFramePr/>
          <p:nvPr/>
        </p:nvGraphicFramePr>
        <p:xfrm>
          <a:off x="330250" y="2137475"/>
          <a:ext cx="12073725" cy="47232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ネットワーク層</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経路（通信経路）</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選択</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ルーティング</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中継</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bl>
          </a:graphicData>
        </a:graphic>
      </p:graphicFrame>
      <p:sp>
        <p:nvSpPr>
          <p:cNvPr id="958" name="Google Shape;958;p14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14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83</a:t>
            </a:fld>
            <a:endParaRPr/>
          </a:p>
        </p:txBody>
      </p:sp>
      <p:graphicFrame>
        <p:nvGraphicFramePr>
          <p:cNvPr id="964" name="Google Shape;964;p142"/>
          <p:cNvGraphicFramePr/>
          <p:nvPr/>
        </p:nvGraphicFramePr>
        <p:xfrm>
          <a:off x="330250" y="2137475"/>
          <a:ext cx="12073725" cy="47232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56825">
                  <a:extLst>
                    <a:ext uri="{9D8B030D-6E8A-4147-A177-3AD203B41FA5}">
                      <a16:colId xmlns:a16="http://schemas.microsoft.com/office/drawing/2014/main" val="20001"/>
                    </a:ext>
                  </a:extLst>
                </a:gridCol>
                <a:gridCol w="5584950">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Tầng network</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Tuyến đường (Kênh thông tin)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Chọn, Lựa chọn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Định tuyến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Chuyển tiếp</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bl>
          </a:graphicData>
        </a:graphic>
      </p:graphicFrame>
      <p:sp>
        <p:nvSpPr>
          <p:cNvPr id="965" name="Google Shape;965;p14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14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971" name="Google Shape;971;p14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84</a:t>
            </a:fld>
            <a:endParaRPr/>
          </a:p>
        </p:txBody>
      </p:sp>
      <p:graphicFrame>
        <p:nvGraphicFramePr>
          <p:cNvPr id="972" name="Google Shape;972;p143"/>
          <p:cNvGraphicFramePr/>
          <p:nvPr/>
        </p:nvGraphicFramePr>
        <p:xfrm>
          <a:off x="329746" y="2180578"/>
          <a:ext cx="12387550" cy="6179745"/>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r>
                        <a:rPr lang="en-US" sz="2300" b="1"/>
                        <a:t>ネットワーク層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通信経路の選択 (ルーティング) や中継を行うプロトコルを規定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a:t>データリンク層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誤り制御や再送要求など、転送制御手順に関するプロトコルを規定。隣接機器間で誤りのないデータ通信を行う</a:t>
                      </a:r>
                      <a:endParaRPr sz="240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977" name="Google Shape;977;p14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978" name="Google Shape;978;p14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85</a:t>
            </a:fld>
            <a:endParaRPr/>
          </a:p>
        </p:txBody>
      </p:sp>
      <p:graphicFrame>
        <p:nvGraphicFramePr>
          <p:cNvPr id="979" name="Google Shape;979;p144"/>
          <p:cNvGraphicFramePr/>
          <p:nvPr/>
        </p:nvGraphicFramePr>
        <p:xfrm>
          <a:off x="329746" y="2180578"/>
          <a:ext cx="12387550" cy="6179745"/>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r>
                        <a:rPr lang="en-US" sz="2300" b="1"/>
                        <a:t>トランスポート層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通信の信頼性を確保するためのプロトコルを規定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r>
                        <a:rPr lang="en-US" sz="2300"/>
                        <a:t>ネットワーク層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通信経路の選択 (ルーティング) や中継を行うプロトコルを規定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a:t>データリンク層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誤り制御や再送要求など、転送制御手順に関するプロトコルを規定。隣接機器間で誤りのないデータ通信を行う</a:t>
                      </a:r>
                      <a:endParaRPr sz="240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984" name="Google Shape;984;p14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86</a:t>
            </a:fld>
            <a:endParaRPr/>
          </a:p>
        </p:txBody>
      </p:sp>
      <p:graphicFrame>
        <p:nvGraphicFramePr>
          <p:cNvPr id="985" name="Google Shape;985;p145"/>
          <p:cNvGraphicFramePr/>
          <p:nvPr/>
        </p:nvGraphicFramePr>
        <p:xfrm>
          <a:off x="330250" y="2137475"/>
          <a:ext cx="12073725" cy="33175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トランスポート層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信頼性</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確保する</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bl>
          </a:graphicData>
        </a:graphic>
      </p:graphicFrame>
      <p:sp>
        <p:nvSpPr>
          <p:cNvPr id="986" name="Google Shape;986;p14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990"/>
        <p:cNvGrpSpPr/>
        <p:nvPr/>
      </p:nvGrpSpPr>
      <p:grpSpPr>
        <a:xfrm>
          <a:off x="0" y="0"/>
          <a:ext cx="0" cy="0"/>
          <a:chOff x="0" y="0"/>
          <a:chExt cx="0" cy="0"/>
        </a:xfrm>
      </p:grpSpPr>
      <p:sp>
        <p:nvSpPr>
          <p:cNvPr id="991" name="Google Shape;991;p14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87</a:t>
            </a:fld>
            <a:endParaRPr/>
          </a:p>
        </p:txBody>
      </p:sp>
      <p:graphicFrame>
        <p:nvGraphicFramePr>
          <p:cNvPr id="992" name="Google Shape;992;p146"/>
          <p:cNvGraphicFramePr/>
          <p:nvPr/>
        </p:nvGraphicFramePr>
        <p:xfrm>
          <a:off x="330250" y="2137475"/>
          <a:ext cx="12073725" cy="33175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トランスポート層</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信頼性</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確保する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bl>
          </a:graphicData>
        </a:graphic>
      </p:graphicFrame>
      <p:sp>
        <p:nvSpPr>
          <p:cNvPr id="993" name="Google Shape;993;p14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997"/>
        <p:cNvGrpSpPr/>
        <p:nvPr/>
      </p:nvGrpSpPr>
      <p:grpSpPr>
        <a:xfrm>
          <a:off x="0" y="0"/>
          <a:ext cx="0" cy="0"/>
          <a:chOff x="0" y="0"/>
          <a:chExt cx="0" cy="0"/>
        </a:xfrm>
      </p:grpSpPr>
      <p:sp>
        <p:nvSpPr>
          <p:cNvPr id="998" name="Google Shape;998;p14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88</a:t>
            </a:fld>
            <a:endParaRPr/>
          </a:p>
        </p:txBody>
      </p:sp>
      <p:graphicFrame>
        <p:nvGraphicFramePr>
          <p:cNvPr id="999" name="Google Shape;999;p147"/>
          <p:cNvGraphicFramePr/>
          <p:nvPr/>
        </p:nvGraphicFramePr>
        <p:xfrm>
          <a:off x="330250" y="2137475"/>
          <a:ext cx="12073725" cy="33175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56825">
                  <a:extLst>
                    <a:ext uri="{9D8B030D-6E8A-4147-A177-3AD203B41FA5}">
                      <a16:colId xmlns:a16="http://schemas.microsoft.com/office/drawing/2014/main" val="20001"/>
                    </a:ext>
                  </a:extLst>
                </a:gridCol>
                <a:gridCol w="5584950">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Tầng giao vận </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Tính tin cậy</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Đảm bảo</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bl>
          </a:graphicData>
        </a:graphic>
      </p:graphicFrame>
      <p:sp>
        <p:nvSpPr>
          <p:cNvPr id="1000" name="Google Shape;1000;p14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1004"/>
        <p:cNvGrpSpPr/>
        <p:nvPr/>
      </p:nvGrpSpPr>
      <p:grpSpPr>
        <a:xfrm>
          <a:off x="0" y="0"/>
          <a:ext cx="0" cy="0"/>
          <a:chOff x="0" y="0"/>
          <a:chExt cx="0" cy="0"/>
        </a:xfrm>
      </p:grpSpPr>
      <p:sp>
        <p:nvSpPr>
          <p:cNvPr id="1005" name="Google Shape;1005;p14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1006" name="Google Shape;1006;p14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89</a:t>
            </a:fld>
            <a:endParaRPr/>
          </a:p>
        </p:txBody>
      </p:sp>
      <p:graphicFrame>
        <p:nvGraphicFramePr>
          <p:cNvPr id="1007" name="Google Shape;1007;p148"/>
          <p:cNvGraphicFramePr/>
          <p:nvPr/>
        </p:nvGraphicFramePr>
        <p:xfrm>
          <a:off x="329746" y="2180578"/>
          <a:ext cx="12387550" cy="6179745"/>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r>
                        <a:rPr lang="en-US" sz="2300" b="1"/>
                        <a:t>トランスポート層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通信の信頼性を確保するためのプロトコルを規定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r>
                        <a:rPr lang="en-US" sz="2300"/>
                        <a:t>ネットワーク層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通信経路の選択 (ルーティング) や中継を行うプロトコルを規定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a:t>データリンク層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誤り制御や再送要求など、転送制御手順に関するプロトコルを規定。隣接機器間で誤りのないデータ通信を行う</a:t>
                      </a:r>
                      <a:endParaRPr sz="240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7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9</a:t>
            </a:fld>
            <a:endParaRPr/>
          </a:p>
        </p:txBody>
      </p:sp>
      <p:graphicFrame>
        <p:nvGraphicFramePr>
          <p:cNvPr id="413" name="Google Shape;413;p72"/>
          <p:cNvGraphicFramePr/>
          <p:nvPr/>
        </p:nvGraphicFramePr>
        <p:xfrm>
          <a:off x="558850" y="2289875"/>
          <a:ext cx="12073725" cy="61290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75650">
                  <a:extLst>
                    <a:ext uri="{9D8B030D-6E8A-4147-A177-3AD203B41FA5}">
                      <a16:colId xmlns:a16="http://schemas.microsoft.com/office/drawing/2014/main" val="20001"/>
                    </a:ext>
                  </a:extLst>
                </a:gridCol>
                <a:gridCol w="55661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a:t>
                      </a:r>
                      <a:endParaRPr sz="3000" b="1"/>
                    </a:p>
                  </a:txBody>
                  <a:tcPr marL="91425" marR="91425" marT="91425" marB="91425">
                    <a:solidFill>
                      <a:srgbClr val="398CCE"/>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398CCE"/>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398CCE"/>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 8</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経路</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9</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相手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10</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見つける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11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手順</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12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約束事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702875">
                <a:tc>
                  <a:txBody>
                    <a:bodyPr/>
                    <a:lstStyle/>
                    <a:p>
                      <a:pPr marL="0" lvl="0" indent="0" algn="ctr" rtl="0">
                        <a:spcBef>
                          <a:spcPts val="0"/>
                        </a:spcBef>
                        <a:spcAft>
                          <a:spcPts val="0"/>
                        </a:spcAft>
                        <a:buNone/>
                      </a:pPr>
                      <a:r>
                        <a:rPr lang="en-US" sz="3000"/>
                        <a:t>13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必要</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702875">
                <a:tc>
                  <a:txBody>
                    <a:bodyPr/>
                    <a:lstStyle/>
                    <a:p>
                      <a:pPr marL="0" lvl="0" indent="0" algn="ctr" rtl="0">
                        <a:spcBef>
                          <a:spcPts val="0"/>
                        </a:spcBef>
                        <a:spcAft>
                          <a:spcPts val="0"/>
                        </a:spcAft>
                        <a:buNone/>
                      </a:pPr>
                      <a:r>
                        <a:rPr lang="en-US" sz="3000"/>
                        <a:t>14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プロトコル</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bl>
          </a:graphicData>
        </a:graphic>
      </p:graphicFrame>
      <p:sp>
        <p:nvSpPr>
          <p:cNvPr id="414" name="Google Shape;414;p7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sp>
        <p:nvSpPr>
          <p:cNvPr id="1012" name="Google Shape;1012;p14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1013" name="Google Shape;1013;p14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90</a:t>
            </a:fld>
            <a:endParaRPr/>
          </a:p>
        </p:txBody>
      </p:sp>
      <p:graphicFrame>
        <p:nvGraphicFramePr>
          <p:cNvPr id="1014" name="Google Shape;1014;p149"/>
          <p:cNvGraphicFramePr/>
          <p:nvPr/>
        </p:nvGraphicFramePr>
        <p:xfrm>
          <a:off x="329746" y="2180578"/>
          <a:ext cx="12387550" cy="6179745"/>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r>
                        <a:rPr lang="en-US" sz="2300" b="1"/>
                        <a:t>セション層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通信の開始・終了などの手順に関するプロトコルを規定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r>
                        <a:rPr lang="en-US" sz="2300"/>
                        <a:t>トランスポート層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通信の信頼性を確保するためのプロトコルを規定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r>
                        <a:rPr lang="en-US" sz="2300"/>
                        <a:t>ネットワーク層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通信経路の選択 (ルーティング) や中継を行うプロトコルを規定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a:t>データリンク層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誤り制御や再送要求など、転送制御手順に関するプロトコルを規定。隣接機器間で誤りのないデータ通信を行う</a:t>
                      </a:r>
                      <a:endParaRPr sz="240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1018"/>
        <p:cNvGrpSpPr/>
        <p:nvPr/>
      </p:nvGrpSpPr>
      <p:grpSpPr>
        <a:xfrm>
          <a:off x="0" y="0"/>
          <a:ext cx="0" cy="0"/>
          <a:chOff x="0" y="0"/>
          <a:chExt cx="0" cy="0"/>
        </a:xfrm>
      </p:grpSpPr>
      <p:sp>
        <p:nvSpPr>
          <p:cNvPr id="1019" name="Google Shape;1019;p15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91</a:t>
            </a:fld>
            <a:endParaRPr/>
          </a:p>
        </p:txBody>
      </p:sp>
      <p:graphicFrame>
        <p:nvGraphicFramePr>
          <p:cNvPr id="1020" name="Google Shape;1020;p150"/>
          <p:cNvGraphicFramePr/>
          <p:nvPr/>
        </p:nvGraphicFramePr>
        <p:xfrm>
          <a:off x="330250" y="2137475"/>
          <a:ext cx="12073725" cy="33175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セション層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開始</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終了</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bl>
          </a:graphicData>
        </a:graphic>
      </p:graphicFrame>
      <p:sp>
        <p:nvSpPr>
          <p:cNvPr id="1021" name="Google Shape;1021;p15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15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92</a:t>
            </a:fld>
            <a:endParaRPr/>
          </a:p>
        </p:txBody>
      </p:sp>
      <p:graphicFrame>
        <p:nvGraphicFramePr>
          <p:cNvPr id="1027" name="Google Shape;1027;p151"/>
          <p:cNvGraphicFramePr/>
          <p:nvPr/>
        </p:nvGraphicFramePr>
        <p:xfrm>
          <a:off x="330250" y="2137475"/>
          <a:ext cx="12073725" cy="33175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セション層</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開始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終了</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bl>
          </a:graphicData>
        </a:graphic>
      </p:graphicFrame>
      <p:sp>
        <p:nvSpPr>
          <p:cNvPr id="1028" name="Google Shape;1028;p15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33" name="Google Shape;1033;p15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93</a:t>
            </a:fld>
            <a:endParaRPr/>
          </a:p>
        </p:txBody>
      </p:sp>
      <p:graphicFrame>
        <p:nvGraphicFramePr>
          <p:cNvPr id="1034" name="Google Shape;1034;p152"/>
          <p:cNvGraphicFramePr/>
          <p:nvPr/>
        </p:nvGraphicFramePr>
        <p:xfrm>
          <a:off x="330250" y="2137475"/>
          <a:ext cx="12073725" cy="331752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56825">
                  <a:extLst>
                    <a:ext uri="{9D8B030D-6E8A-4147-A177-3AD203B41FA5}">
                      <a16:colId xmlns:a16="http://schemas.microsoft.com/office/drawing/2014/main" val="20001"/>
                    </a:ext>
                  </a:extLst>
                </a:gridCol>
                <a:gridCol w="5584950">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Tầng phiên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Bắt đầu</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Kết thúc</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bl>
          </a:graphicData>
        </a:graphic>
      </p:graphicFrame>
      <p:sp>
        <p:nvSpPr>
          <p:cNvPr id="1035" name="Google Shape;1035;p15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1040" name="Google Shape;1040;p15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1041" name="Google Shape;1041;p15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94</a:t>
            </a:fld>
            <a:endParaRPr/>
          </a:p>
        </p:txBody>
      </p:sp>
      <p:graphicFrame>
        <p:nvGraphicFramePr>
          <p:cNvPr id="1042" name="Google Shape;1042;p153"/>
          <p:cNvGraphicFramePr/>
          <p:nvPr/>
        </p:nvGraphicFramePr>
        <p:xfrm>
          <a:off x="329746" y="2180578"/>
          <a:ext cx="12387550" cy="6179745"/>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r>
                        <a:rPr lang="en-US" sz="2300" b="1"/>
                        <a:t>セション層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通信の開始・終了などの手順に関するプロトコルを規定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r>
                        <a:rPr lang="en-US" sz="2300"/>
                        <a:t>トランスポート層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通信の信頼性を確保するためのプロトコルを規定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r>
                        <a:rPr lang="en-US" sz="2300"/>
                        <a:t>ネットワーク層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通信経路の選択 (ルーティング) や中継を行うプロトコルを規定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a:t>データリンク層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誤り制御や再送要求など、転送制御手順に関するプロトコルを規定。隣接機器間で誤りのないデータ通信を行う</a:t>
                      </a:r>
                      <a:endParaRPr sz="240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1046"/>
        <p:cNvGrpSpPr/>
        <p:nvPr/>
      </p:nvGrpSpPr>
      <p:grpSpPr>
        <a:xfrm>
          <a:off x="0" y="0"/>
          <a:ext cx="0" cy="0"/>
          <a:chOff x="0" y="0"/>
          <a:chExt cx="0" cy="0"/>
        </a:xfrm>
      </p:grpSpPr>
      <p:sp>
        <p:nvSpPr>
          <p:cNvPr id="1047" name="Google Shape;1047;p15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1048" name="Google Shape;1048;p15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95</a:t>
            </a:fld>
            <a:endParaRPr/>
          </a:p>
        </p:txBody>
      </p:sp>
      <p:graphicFrame>
        <p:nvGraphicFramePr>
          <p:cNvPr id="1049" name="Google Shape;1049;p154"/>
          <p:cNvGraphicFramePr/>
          <p:nvPr/>
        </p:nvGraphicFramePr>
        <p:xfrm>
          <a:off x="329746" y="2180578"/>
          <a:ext cx="12387550" cy="6258290"/>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r>
                        <a:rPr lang="en-US" sz="2300" b="1"/>
                        <a:t>プレゼンテーション層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文字コードや暗号などデータの表現形式に関する</a:t>
                      </a:r>
                      <a:endParaRPr sz="2400" b="1">
                        <a:solidFill>
                          <a:schemeClr val="dk1"/>
                        </a:solidFill>
                      </a:endParaRPr>
                    </a:p>
                    <a:p>
                      <a:pPr marL="0" lvl="0" indent="0" algn="l" rtl="0">
                        <a:spcBef>
                          <a:spcPts val="0"/>
                        </a:spcBef>
                        <a:spcAft>
                          <a:spcPts val="0"/>
                        </a:spcAft>
                        <a:buNone/>
                      </a:pPr>
                      <a:r>
                        <a:rPr lang="en-US" sz="2400" b="1">
                          <a:solidFill>
                            <a:schemeClr val="dk1"/>
                          </a:solidFill>
                        </a:rPr>
                        <a:t>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r>
                        <a:rPr lang="en-US" sz="2300"/>
                        <a:t>セション層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通信の開始・終了などの手順に関するプロトコルを規定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r>
                        <a:rPr lang="en-US" sz="2300"/>
                        <a:t>トランスポート層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通信の信頼性を確保するためのプロトコルを規定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r>
                        <a:rPr lang="en-US" sz="2300"/>
                        <a:t>ネットワーク層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通信経路の選択 (ルーティング) や中継を行うプロトコルを規定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a:t>データリンク層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誤り制御や再送要求など、転送制御手順に関するプロトコルを規定。隣接機器間で誤りのないデータ通信を行う</a:t>
                      </a:r>
                      <a:endParaRPr sz="240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1053"/>
        <p:cNvGrpSpPr/>
        <p:nvPr/>
      </p:nvGrpSpPr>
      <p:grpSpPr>
        <a:xfrm>
          <a:off x="0" y="0"/>
          <a:ext cx="0" cy="0"/>
          <a:chOff x="0" y="0"/>
          <a:chExt cx="0" cy="0"/>
        </a:xfrm>
      </p:grpSpPr>
      <p:sp>
        <p:nvSpPr>
          <p:cNvPr id="1054" name="Google Shape;1054;p15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96</a:t>
            </a:fld>
            <a:endParaRPr/>
          </a:p>
        </p:txBody>
      </p:sp>
      <p:graphicFrame>
        <p:nvGraphicFramePr>
          <p:cNvPr id="1055" name="Google Shape;1055;p155"/>
          <p:cNvGraphicFramePr/>
          <p:nvPr/>
        </p:nvGraphicFramePr>
        <p:xfrm>
          <a:off x="330250" y="2213675"/>
          <a:ext cx="12073725" cy="47232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tc>
                <a:tc>
                  <a:txBody>
                    <a:bodyPr/>
                    <a:lstStyle/>
                    <a:p>
                      <a:pPr marL="0" lvl="0" indent="0" algn="l" rtl="0">
                        <a:spcBef>
                          <a:spcPts val="0"/>
                        </a:spcBef>
                        <a:spcAft>
                          <a:spcPts val="0"/>
                        </a:spcAft>
                        <a:buNone/>
                      </a:pPr>
                      <a:r>
                        <a:rPr lang="en-US" sz="3000"/>
                        <a:t>プレゼンテーション層</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tc>
                <a:tc>
                  <a:txBody>
                    <a:bodyPr/>
                    <a:lstStyle/>
                    <a:p>
                      <a:pPr marL="0" lvl="0" indent="0" algn="l" rtl="0">
                        <a:spcBef>
                          <a:spcPts val="0"/>
                        </a:spcBef>
                        <a:spcAft>
                          <a:spcPts val="0"/>
                        </a:spcAft>
                        <a:buNone/>
                      </a:pPr>
                      <a:r>
                        <a:rPr lang="en-US" sz="3000"/>
                        <a:t>文字コード</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tc>
                <a:tc>
                  <a:txBody>
                    <a:bodyPr/>
                    <a:lstStyle/>
                    <a:p>
                      <a:pPr marL="0" lvl="0" indent="0" algn="l" rtl="0">
                        <a:spcBef>
                          <a:spcPts val="0"/>
                        </a:spcBef>
                        <a:spcAft>
                          <a:spcPts val="0"/>
                        </a:spcAft>
                        <a:buNone/>
                      </a:pPr>
                      <a:r>
                        <a:rPr lang="en-US" sz="3000"/>
                        <a:t>暗号</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tc>
                <a:tc>
                  <a:txBody>
                    <a:bodyPr/>
                    <a:lstStyle/>
                    <a:p>
                      <a:pPr marL="0" lvl="0" indent="0" algn="l" rtl="0">
                        <a:spcBef>
                          <a:spcPts val="0"/>
                        </a:spcBef>
                        <a:spcAft>
                          <a:spcPts val="0"/>
                        </a:spcAft>
                        <a:buNone/>
                      </a:pPr>
                      <a:r>
                        <a:rPr lang="en-US" sz="3000"/>
                        <a:t>表現</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tc>
                <a:tc>
                  <a:txBody>
                    <a:bodyPr/>
                    <a:lstStyle/>
                    <a:p>
                      <a:pPr marL="0" lvl="0" indent="0" algn="l" rtl="0">
                        <a:spcBef>
                          <a:spcPts val="0"/>
                        </a:spcBef>
                        <a:spcAft>
                          <a:spcPts val="0"/>
                        </a:spcAft>
                        <a:buNone/>
                      </a:pPr>
                      <a:r>
                        <a:rPr lang="en-US" sz="3000"/>
                        <a:t>形式</a:t>
                      </a:r>
                      <a:endParaRPr sz="3000"/>
                    </a:p>
                  </a:txBody>
                  <a:tcPr marL="91425" marR="91425" marT="91425" marB="91425"/>
                </a:tc>
                <a:tc>
                  <a:txBody>
                    <a:bodyPr/>
                    <a:lstStyle/>
                    <a:p>
                      <a:pPr marL="0" lvl="0" indent="0" algn="l" rtl="0">
                        <a:spcBef>
                          <a:spcPts val="0"/>
                        </a:spcBef>
                        <a:spcAft>
                          <a:spcPts val="0"/>
                        </a:spcAft>
                        <a:buNone/>
                      </a:pPr>
                      <a:endParaRPr sz="3000"/>
                    </a:p>
                  </a:txBody>
                  <a:tcPr marL="91425" marR="91425" marT="91425" marB="91425"/>
                </a:tc>
                <a:extLst>
                  <a:ext uri="{0D108BD9-81ED-4DB2-BD59-A6C34878D82A}">
                    <a16:rowId xmlns:a16="http://schemas.microsoft.com/office/drawing/2014/main" val="10005"/>
                  </a:ext>
                </a:extLst>
              </a:tr>
            </a:tbl>
          </a:graphicData>
        </a:graphic>
      </p:graphicFrame>
      <p:sp>
        <p:nvSpPr>
          <p:cNvPr id="1056" name="Google Shape;1056;p15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1060"/>
        <p:cNvGrpSpPr/>
        <p:nvPr/>
      </p:nvGrpSpPr>
      <p:grpSpPr>
        <a:xfrm>
          <a:off x="0" y="0"/>
          <a:ext cx="0" cy="0"/>
          <a:chOff x="0" y="0"/>
          <a:chExt cx="0" cy="0"/>
        </a:xfrm>
      </p:grpSpPr>
      <p:sp>
        <p:nvSpPr>
          <p:cNvPr id="1061" name="Google Shape;1061;p15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97</a:t>
            </a:fld>
            <a:endParaRPr/>
          </a:p>
        </p:txBody>
      </p:sp>
      <p:graphicFrame>
        <p:nvGraphicFramePr>
          <p:cNvPr id="1062" name="Google Shape;1062;p156"/>
          <p:cNvGraphicFramePr/>
          <p:nvPr/>
        </p:nvGraphicFramePr>
        <p:xfrm>
          <a:off x="330250" y="2137475"/>
          <a:ext cx="12073725" cy="47232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212050">
                  <a:extLst>
                    <a:ext uri="{9D8B030D-6E8A-4147-A177-3AD203B41FA5}">
                      <a16:colId xmlns:a16="http://schemas.microsoft.com/office/drawing/2014/main" val="20001"/>
                    </a:ext>
                  </a:extLst>
                </a:gridCol>
                <a:gridCol w="5829725">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プレゼンテーション層</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文字コード</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暗号</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表現</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形式</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bl>
          </a:graphicData>
        </a:graphic>
      </p:graphicFrame>
      <p:sp>
        <p:nvSpPr>
          <p:cNvPr id="1063" name="Google Shape;1063;p15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1067"/>
        <p:cNvGrpSpPr/>
        <p:nvPr/>
      </p:nvGrpSpPr>
      <p:grpSpPr>
        <a:xfrm>
          <a:off x="0" y="0"/>
          <a:ext cx="0" cy="0"/>
          <a:chOff x="0" y="0"/>
          <a:chExt cx="0" cy="0"/>
        </a:xfrm>
      </p:grpSpPr>
      <p:sp>
        <p:nvSpPr>
          <p:cNvPr id="1068" name="Google Shape;1068;p15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98</a:t>
            </a:fld>
            <a:endParaRPr/>
          </a:p>
        </p:txBody>
      </p:sp>
      <p:graphicFrame>
        <p:nvGraphicFramePr>
          <p:cNvPr id="1069" name="Google Shape;1069;p157"/>
          <p:cNvGraphicFramePr/>
          <p:nvPr/>
        </p:nvGraphicFramePr>
        <p:xfrm>
          <a:off x="330250" y="2137475"/>
          <a:ext cx="12073725" cy="4723275"/>
        </p:xfrm>
        <a:graphic>
          <a:graphicData uri="http://schemas.openxmlformats.org/drawingml/2006/table">
            <a:tbl>
              <a:tblPr>
                <a:noFill/>
                <a:tableStyleId>{717F9FE2-A010-47A6-8765-A97C79A6E239}</a:tableStyleId>
              </a:tblPr>
              <a:tblGrid>
                <a:gridCol w="1031950">
                  <a:extLst>
                    <a:ext uri="{9D8B030D-6E8A-4147-A177-3AD203B41FA5}">
                      <a16:colId xmlns:a16="http://schemas.microsoft.com/office/drawing/2014/main" val="20000"/>
                    </a:ext>
                  </a:extLst>
                </a:gridCol>
                <a:gridCol w="5456825">
                  <a:extLst>
                    <a:ext uri="{9D8B030D-6E8A-4147-A177-3AD203B41FA5}">
                      <a16:colId xmlns:a16="http://schemas.microsoft.com/office/drawing/2014/main" val="20001"/>
                    </a:ext>
                  </a:extLst>
                </a:gridCol>
                <a:gridCol w="5584950">
                  <a:extLst>
                    <a:ext uri="{9D8B030D-6E8A-4147-A177-3AD203B41FA5}">
                      <a16:colId xmlns:a16="http://schemas.microsoft.com/office/drawing/2014/main" val="20002"/>
                    </a:ext>
                  </a:extLst>
                </a:gridCol>
              </a:tblGrid>
              <a:tr h="1180825">
                <a:tc>
                  <a:txBody>
                    <a:bodyPr/>
                    <a:lstStyle/>
                    <a:p>
                      <a:pPr marL="0" lvl="0" indent="0" algn="ctr" rtl="0">
                        <a:spcBef>
                          <a:spcPts val="0"/>
                        </a:spcBef>
                        <a:spcAft>
                          <a:spcPts val="0"/>
                        </a:spcAft>
                        <a:buNone/>
                      </a:pPr>
                      <a:r>
                        <a:rPr lang="en-US" sz="3000" b="1"/>
                        <a:t>No. </a:t>
                      </a:r>
                      <a:endParaRPr sz="3000" b="1"/>
                    </a:p>
                  </a:txBody>
                  <a:tcPr marL="91425" marR="91425" marT="91425" marB="91425">
                    <a:solidFill>
                      <a:srgbClr val="9FC5E8"/>
                    </a:solidFill>
                  </a:tcPr>
                </a:tc>
                <a:tc>
                  <a:txBody>
                    <a:bodyPr/>
                    <a:lstStyle/>
                    <a:p>
                      <a:pPr marL="0" lvl="0" indent="0" algn="ctr" rtl="0">
                        <a:spcBef>
                          <a:spcPts val="0"/>
                        </a:spcBef>
                        <a:spcAft>
                          <a:spcPts val="0"/>
                        </a:spcAft>
                        <a:buNone/>
                      </a:pPr>
                      <a:r>
                        <a:rPr lang="en-US" sz="3000" b="1"/>
                        <a:t>ベトナム語</a:t>
                      </a:r>
                      <a:endParaRPr sz="3000" b="1"/>
                    </a:p>
                  </a:txBody>
                  <a:tcPr marL="91425" marR="91425" marT="91425" marB="91425">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US" sz="3000" b="1"/>
                        <a:t>日本語</a:t>
                      </a:r>
                      <a:endParaRPr sz="3000" b="1"/>
                    </a:p>
                  </a:txBody>
                  <a:tcPr marL="91425" marR="91425" marT="91425" marB="91425">
                    <a:solidFill>
                      <a:srgbClr val="9FC5E8"/>
                    </a:solidFill>
                  </a:tcPr>
                </a:tc>
                <a:extLst>
                  <a:ext uri="{0D108BD9-81ED-4DB2-BD59-A6C34878D82A}">
                    <a16:rowId xmlns:a16="http://schemas.microsoft.com/office/drawing/2014/main" val="10000"/>
                  </a:ext>
                </a:extLst>
              </a:tr>
              <a:tr h="730950">
                <a:tc>
                  <a:txBody>
                    <a:bodyPr/>
                    <a:lstStyle/>
                    <a:p>
                      <a:pPr marL="457200" lvl="0" indent="-228600" algn="l" rtl="0">
                        <a:spcBef>
                          <a:spcPts val="0"/>
                        </a:spcBef>
                        <a:spcAft>
                          <a:spcPts val="0"/>
                        </a:spcAft>
                        <a:buNone/>
                      </a:pPr>
                      <a:r>
                        <a:rPr lang="en-US" sz="3000"/>
                        <a:t>1</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Tầng trình bày</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702875">
                <a:tc>
                  <a:txBody>
                    <a:bodyPr/>
                    <a:lstStyle/>
                    <a:p>
                      <a:pPr marL="0" lvl="0" indent="0" algn="ctr" rtl="0">
                        <a:spcBef>
                          <a:spcPts val="0"/>
                        </a:spcBef>
                        <a:spcAft>
                          <a:spcPts val="0"/>
                        </a:spcAft>
                        <a:buNone/>
                      </a:pPr>
                      <a:r>
                        <a:rPr lang="en-US" sz="3000"/>
                        <a:t>2</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Mã hoá kí tự</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702875">
                <a:tc>
                  <a:txBody>
                    <a:bodyPr/>
                    <a:lstStyle/>
                    <a:p>
                      <a:pPr marL="0" lvl="0" indent="0" algn="ctr" rtl="0">
                        <a:spcBef>
                          <a:spcPts val="0"/>
                        </a:spcBef>
                        <a:spcAft>
                          <a:spcPts val="0"/>
                        </a:spcAft>
                        <a:buNone/>
                      </a:pPr>
                      <a:r>
                        <a:rPr lang="en-US" sz="3000"/>
                        <a:t>3</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Mã hoá</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702875">
                <a:tc>
                  <a:txBody>
                    <a:bodyPr/>
                    <a:lstStyle/>
                    <a:p>
                      <a:pPr marL="0" lvl="0" indent="0" algn="ctr" rtl="0">
                        <a:spcBef>
                          <a:spcPts val="0"/>
                        </a:spcBef>
                        <a:spcAft>
                          <a:spcPts val="0"/>
                        </a:spcAft>
                        <a:buNone/>
                      </a:pPr>
                      <a:r>
                        <a:rPr lang="en-US" sz="3000"/>
                        <a:t>4</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Biểu diễn, thể hiện</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702875">
                <a:tc>
                  <a:txBody>
                    <a:bodyPr/>
                    <a:lstStyle/>
                    <a:p>
                      <a:pPr marL="0" lvl="0" indent="0" algn="ctr" rtl="0">
                        <a:spcBef>
                          <a:spcPts val="0"/>
                        </a:spcBef>
                        <a:spcAft>
                          <a:spcPts val="0"/>
                        </a:spcAft>
                        <a:buNone/>
                      </a:pPr>
                      <a:r>
                        <a:rPr lang="en-US" sz="3000"/>
                        <a:t>5</a:t>
                      </a:r>
                      <a:endParaRPr sz="300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US" sz="3000"/>
                        <a:t>Định dạng, hình thức, kiểu</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bl>
          </a:graphicData>
        </a:graphic>
      </p:graphicFrame>
      <p:sp>
        <p:nvSpPr>
          <p:cNvPr id="1070" name="Google Shape;1070;p15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15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OSI基本参照モデル</a:t>
            </a:r>
            <a:endParaRPr b="0"/>
          </a:p>
        </p:txBody>
      </p:sp>
      <p:sp>
        <p:nvSpPr>
          <p:cNvPr id="1076" name="Google Shape;1076;p15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99</a:t>
            </a:fld>
            <a:endParaRPr/>
          </a:p>
        </p:txBody>
      </p:sp>
      <p:graphicFrame>
        <p:nvGraphicFramePr>
          <p:cNvPr id="1077" name="Google Shape;1077;p158"/>
          <p:cNvGraphicFramePr/>
          <p:nvPr/>
        </p:nvGraphicFramePr>
        <p:xfrm>
          <a:off x="329746" y="2180578"/>
          <a:ext cx="12387550" cy="6258290"/>
        </p:xfrm>
        <a:graphic>
          <a:graphicData uri="http://schemas.openxmlformats.org/drawingml/2006/table">
            <a:tbl>
              <a:tblPr>
                <a:noFill/>
                <a:tableStyleId>{717F9FE2-A010-47A6-8765-A97C79A6E239}</a:tableStyleId>
              </a:tblPr>
              <a:tblGrid>
                <a:gridCol w="902600">
                  <a:extLst>
                    <a:ext uri="{9D8B030D-6E8A-4147-A177-3AD203B41FA5}">
                      <a16:colId xmlns:a16="http://schemas.microsoft.com/office/drawing/2014/main" val="20000"/>
                    </a:ext>
                  </a:extLst>
                </a:gridCol>
                <a:gridCol w="3161025">
                  <a:extLst>
                    <a:ext uri="{9D8B030D-6E8A-4147-A177-3AD203B41FA5}">
                      <a16:colId xmlns:a16="http://schemas.microsoft.com/office/drawing/2014/main" val="20001"/>
                    </a:ext>
                  </a:extLst>
                </a:gridCol>
                <a:gridCol w="8323925">
                  <a:extLst>
                    <a:ext uri="{9D8B030D-6E8A-4147-A177-3AD203B41FA5}">
                      <a16:colId xmlns:a16="http://schemas.microsoft.com/office/drawing/2014/main" val="20002"/>
                    </a:ext>
                  </a:extLst>
                </a:gridCol>
              </a:tblGrid>
              <a:tr h="573800">
                <a:tc>
                  <a:txBody>
                    <a:bodyPr/>
                    <a:lstStyle/>
                    <a:p>
                      <a:pPr marL="0" lvl="0" indent="0" algn="ctr" rtl="0">
                        <a:spcBef>
                          <a:spcPts val="0"/>
                        </a:spcBef>
                        <a:spcAft>
                          <a:spcPts val="0"/>
                        </a:spcAft>
                        <a:buNone/>
                      </a:pPr>
                      <a:r>
                        <a:rPr lang="en-US" sz="2600" b="1">
                          <a:solidFill>
                            <a:schemeClr val="dk1"/>
                          </a:solidFill>
                          <a:highlight>
                            <a:srgbClr val="CFE2F3"/>
                          </a:highlight>
                        </a:rPr>
                        <a:t>階層</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名称</a:t>
                      </a:r>
                      <a:endParaRPr sz="2600" b="1">
                        <a:solidFill>
                          <a:schemeClr val="dk1"/>
                        </a:solidFill>
                        <a:highlight>
                          <a:srgbClr val="CFE2F3"/>
                        </a:highlight>
                      </a:endParaRPr>
                    </a:p>
                  </a:txBody>
                  <a:tcPr marL="91425" marR="91425" marT="91425" marB="91425" anchor="ctr">
                    <a:solidFill>
                      <a:srgbClr val="CFE2F3"/>
                    </a:solidFill>
                  </a:tcPr>
                </a:tc>
                <a:tc>
                  <a:txBody>
                    <a:bodyPr/>
                    <a:lstStyle/>
                    <a:p>
                      <a:pPr marL="0" lvl="0" indent="0" algn="ctr" rtl="0">
                        <a:spcBef>
                          <a:spcPts val="0"/>
                        </a:spcBef>
                        <a:spcAft>
                          <a:spcPts val="0"/>
                        </a:spcAft>
                        <a:buNone/>
                      </a:pPr>
                      <a:r>
                        <a:rPr lang="en-US" sz="2600" b="1">
                          <a:solidFill>
                            <a:schemeClr val="dk1"/>
                          </a:solidFill>
                          <a:highlight>
                            <a:srgbClr val="CFE2F3"/>
                          </a:highlight>
                        </a:rPr>
                        <a:t>役割</a:t>
                      </a:r>
                      <a:endParaRPr sz="2600" b="1">
                        <a:solidFill>
                          <a:schemeClr val="dk1"/>
                        </a:solidFill>
                        <a:highlight>
                          <a:srgbClr val="CFE2F3"/>
                        </a:highlight>
                      </a:endParaRPr>
                    </a:p>
                  </a:txBody>
                  <a:tcPr marL="91425" marR="91425" marT="91425" marB="91425" anchor="ctr">
                    <a:solidFill>
                      <a:srgbClr val="CFE2F3"/>
                    </a:solidFill>
                  </a:tcPr>
                </a:tc>
                <a:extLst>
                  <a:ext uri="{0D108BD9-81ED-4DB2-BD59-A6C34878D82A}">
                    <a16:rowId xmlns:a16="http://schemas.microsoft.com/office/drawing/2014/main" val="10000"/>
                  </a:ext>
                </a:extLst>
              </a:tr>
              <a:tr h="850575">
                <a:tc>
                  <a:txBody>
                    <a:bodyPr/>
                    <a:lstStyle/>
                    <a:p>
                      <a:pPr marL="0" lvl="0" indent="0" algn="ctr" rtl="0">
                        <a:spcBef>
                          <a:spcPts val="0"/>
                        </a:spcBef>
                        <a:spcAft>
                          <a:spcPts val="0"/>
                        </a:spcAft>
                        <a:buNone/>
                      </a:pPr>
                      <a:r>
                        <a:rPr lang="en-US" sz="2600"/>
                        <a:t>7</a:t>
                      </a:r>
                      <a:endParaRPr sz="2600"/>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tc>
                  <a:txBody>
                    <a:bodyPr/>
                    <a:lstStyle/>
                    <a:p>
                      <a:pPr marL="0" lvl="0" indent="0" algn="l" rtl="0">
                        <a:spcBef>
                          <a:spcPts val="0"/>
                        </a:spcBef>
                        <a:spcAft>
                          <a:spcPts val="0"/>
                        </a:spcAft>
                        <a:buNone/>
                      </a:pPr>
                      <a:endParaRPr/>
                    </a:p>
                  </a:txBody>
                  <a:tcPr marL="91425" marR="91425" marT="91425" marB="91425" anchor="ctr"/>
                </a:tc>
                <a:extLst>
                  <a:ext uri="{0D108BD9-81ED-4DB2-BD59-A6C34878D82A}">
                    <a16:rowId xmlns:a16="http://schemas.microsoft.com/office/drawing/2014/main" val="10001"/>
                  </a:ext>
                </a:extLst>
              </a:tr>
              <a:tr h="835825">
                <a:tc>
                  <a:txBody>
                    <a:bodyPr/>
                    <a:lstStyle/>
                    <a:p>
                      <a:pPr marL="0" lvl="0" indent="0" algn="ctr" rtl="0">
                        <a:spcBef>
                          <a:spcPts val="0"/>
                        </a:spcBef>
                        <a:spcAft>
                          <a:spcPts val="0"/>
                        </a:spcAft>
                        <a:buNone/>
                      </a:pPr>
                      <a:r>
                        <a:rPr lang="en-US" sz="2600"/>
                        <a:t>6</a:t>
                      </a:r>
                      <a:endParaRPr sz="2600"/>
                    </a:p>
                  </a:txBody>
                  <a:tcPr marL="91425" marR="91425" marT="91425" marB="91425" anchor="ctr"/>
                </a:tc>
                <a:tc>
                  <a:txBody>
                    <a:bodyPr/>
                    <a:lstStyle/>
                    <a:p>
                      <a:pPr marL="0" lvl="0" indent="0" algn="l" rtl="0">
                        <a:spcBef>
                          <a:spcPts val="0"/>
                        </a:spcBef>
                        <a:spcAft>
                          <a:spcPts val="0"/>
                        </a:spcAft>
                        <a:buNone/>
                      </a:pPr>
                      <a:r>
                        <a:rPr lang="en-US" sz="2300" b="1"/>
                        <a:t>プレゼンテーション層</a:t>
                      </a:r>
                      <a:endParaRPr sz="2300" b="1"/>
                    </a:p>
                  </a:txBody>
                  <a:tcPr marL="91425" marR="91425" marT="91425" marB="91425" anchor="ctr"/>
                </a:tc>
                <a:tc>
                  <a:txBody>
                    <a:bodyPr/>
                    <a:lstStyle/>
                    <a:p>
                      <a:pPr marL="0" lvl="0" indent="0" algn="l" rtl="0">
                        <a:spcBef>
                          <a:spcPts val="0"/>
                        </a:spcBef>
                        <a:spcAft>
                          <a:spcPts val="0"/>
                        </a:spcAft>
                        <a:buNone/>
                      </a:pPr>
                      <a:r>
                        <a:rPr lang="en-US" sz="2400" b="1">
                          <a:solidFill>
                            <a:schemeClr val="dk1"/>
                          </a:solidFill>
                        </a:rPr>
                        <a:t>文字コードや暗号などデータの表現形式に関する</a:t>
                      </a:r>
                      <a:endParaRPr sz="2400" b="1">
                        <a:solidFill>
                          <a:schemeClr val="dk1"/>
                        </a:solidFill>
                      </a:endParaRPr>
                    </a:p>
                    <a:p>
                      <a:pPr marL="0" lvl="0" indent="0" algn="l" rtl="0">
                        <a:spcBef>
                          <a:spcPts val="0"/>
                        </a:spcBef>
                        <a:spcAft>
                          <a:spcPts val="0"/>
                        </a:spcAft>
                        <a:buNone/>
                      </a:pPr>
                      <a:r>
                        <a:rPr lang="en-US" sz="2400" b="1">
                          <a:solidFill>
                            <a:schemeClr val="dk1"/>
                          </a:solidFill>
                        </a:rPr>
                        <a:t>プロトコルを規定</a:t>
                      </a:r>
                      <a:endParaRPr sz="2400" b="1">
                        <a:solidFill>
                          <a:schemeClr val="dk1"/>
                        </a:solidFill>
                      </a:endParaRPr>
                    </a:p>
                  </a:txBody>
                  <a:tcPr marL="91425" marR="91425" marT="91425" marB="91425" anchor="ctr"/>
                </a:tc>
                <a:extLst>
                  <a:ext uri="{0D108BD9-81ED-4DB2-BD59-A6C34878D82A}">
                    <a16:rowId xmlns:a16="http://schemas.microsoft.com/office/drawing/2014/main" val="10002"/>
                  </a:ext>
                </a:extLst>
              </a:tr>
              <a:tr h="579525">
                <a:tc>
                  <a:txBody>
                    <a:bodyPr/>
                    <a:lstStyle/>
                    <a:p>
                      <a:pPr marL="0" lvl="0" indent="0" algn="ctr" rtl="0">
                        <a:spcBef>
                          <a:spcPts val="0"/>
                        </a:spcBef>
                        <a:spcAft>
                          <a:spcPts val="0"/>
                        </a:spcAft>
                        <a:buNone/>
                      </a:pPr>
                      <a:r>
                        <a:rPr lang="en-US" sz="2600"/>
                        <a:t>5</a:t>
                      </a:r>
                      <a:endParaRPr sz="2600"/>
                    </a:p>
                  </a:txBody>
                  <a:tcPr marL="91425" marR="91425" marT="91425" marB="91425" anchor="ctr"/>
                </a:tc>
                <a:tc>
                  <a:txBody>
                    <a:bodyPr/>
                    <a:lstStyle/>
                    <a:p>
                      <a:pPr marL="0" lvl="0" indent="0" algn="l" rtl="0">
                        <a:spcBef>
                          <a:spcPts val="0"/>
                        </a:spcBef>
                        <a:spcAft>
                          <a:spcPts val="0"/>
                        </a:spcAft>
                        <a:buNone/>
                      </a:pPr>
                      <a:r>
                        <a:rPr lang="en-US" sz="2300"/>
                        <a:t>セション層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通信の開始・終了などの手順に関するプロトコルを規定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3"/>
                  </a:ext>
                </a:extLst>
              </a:tr>
              <a:tr h="573775">
                <a:tc>
                  <a:txBody>
                    <a:bodyPr/>
                    <a:lstStyle/>
                    <a:p>
                      <a:pPr marL="0" lvl="0" indent="0" algn="ctr" rtl="0">
                        <a:spcBef>
                          <a:spcPts val="0"/>
                        </a:spcBef>
                        <a:spcAft>
                          <a:spcPts val="0"/>
                        </a:spcAft>
                        <a:buNone/>
                      </a:pPr>
                      <a:r>
                        <a:rPr lang="en-US" sz="2600"/>
                        <a:t>4</a:t>
                      </a:r>
                      <a:endParaRPr sz="2600"/>
                    </a:p>
                  </a:txBody>
                  <a:tcPr marL="91425" marR="91425" marT="91425" marB="91425" anchor="ctr"/>
                </a:tc>
                <a:tc>
                  <a:txBody>
                    <a:bodyPr/>
                    <a:lstStyle/>
                    <a:p>
                      <a:pPr marL="0" lvl="0" indent="0" algn="l" rtl="0">
                        <a:spcBef>
                          <a:spcPts val="0"/>
                        </a:spcBef>
                        <a:spcAft>
                          <a:spcPts val="0"/>
                        </a:spcAft>
                        <a:buNone/>
                      </a:pPr>
                      <a:r>
                        <a:rPr lang="en-US" sz="2300"/>
                        <a:t>トランスポート層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通信の信頼性を確保するためのプロトコルを規定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4"/>
                  </a:ext>
                </a:extLst>
              </a:tr>
              <a:tr h="835825">
                <a:tc>
                  <a:txBody>
                    <a:bodyPr/>
                    <a:lstStyle/>
                    <a:p>
                      <a:pPr marL="0" lvl="0" indent="0" algn="ctr" rtl="0">
                        <a:spcBef>
                          <a:spcPts val="0"/>
                        </a:spcBef>
                        <a:spcAft>
                          <a:spcPts val="0"/>
                        </a:spcAft>
                        <a:buNone/>
                      </a:pPr>
                      <a:r>
                        <a:rPr lang="en-US" sz="2600"/>
                        <a:t>3</a:t>
                      </a:r>
                      <a:endParaRPr sz="2600"/>
                    </a:p>
                  </a:txBody>
                  <a:tcPr marL="91425" marR="91425" marT="91425" marB="91425" anchor="ctr"/>
                </a:tc>
                <a:tc>
                  <a:txBody>
                    <a:bodyPr/>
                    <a:lstStyle/>
                    <a:p>
                      <a:pPr marL="0" lvl="0" indent="0" algn="l" rtl="0">
                        <a:spcBef>
                          <a:spcPts val="0"/>
                        </a:spcBef>
                        <a:spcAft>
                          <a:spcPts val="0"/>
                        </a:spcAft>
                        <a:buNone/>
                      </a:pPr>
                      <a:r>
                        <a:rPr lang="en-US" sz="2300"/>
                        <a:t>ネットワーク層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通信経路の選択 (ルーティング) や中継を行うプロトコルを規定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5"/>
                  </a:ext>
                </a:extLst>
              </a:tr>
              <a:tr h="926900">
                <a:tc>
                  <a:txBody>
                    <a:bodyPr/>
                    <a:lstStyle/>
                    <a:p>
                      <a:pPr marL="0" lvl="0" indent="0" algn="ctr" rtl="0">
                        <a:spcBef>
                          <a:spcPts val="0"/>
                        </a:spcBef>
                        <a:spcAft>
                          <a:spcPts val="0"/>
                        </a:spcAft>
                        <a:buNone/>
                      </a:pPr>
                      <a:r>
                        <a:rPr lang="en-US" sz="2600"/>
                        <a:t>2</a:t>
                      </a:r>
                      <a:endParaRPr sz="2600"/>
                    </a:p>
                  </a:txBody>
                  <a:tcPr marL="91425" marR="91425" marT="91425" marB="91425" anchor="ctr"/>
                </a:tc>
                <a:tc>
                  <a:txBody>
                    <a:bodyPr/>
                    <a:lstStyle/>
                    <a:p>
                      <a:pPr marL="0" lvl="0" indent="0" algn="l" rtl="0">
                        <a:spcBef>
                          <a:spcPts val="0"/>
                        </a:spcBef>
                        <a:spcAft>
                          <a:spcPts val="0"/>
                        </a:spcAft>
                        <a:buNone/>
                      </a:pPr>
                      <a:r>
                        <a:rPr lang="en-US" sz="2300"/>
                        <a:t>データリンク層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誤り制御や再送要求など、転送制御手順に関するプロトコルを規定。隣接機器間で誤りのないデータ通信を行う</a:t>
                      </a:r>
                      <a:endParaRPr sz="2400">
                        <a:solidFill>
                          <a:schemeClr val="dk1"/>
                        </a:solidFill>
                      </a:endParaRPr>
                    </a:p>
                  </a:txBody>
                  <a:tcPr marL="91425" marR="91425" marT="91425" marB="91425" anchor="ctr"/>
                </a:tc>
                <a:extLst>
                  <a:ext uri="{0D108BD9-81ED-4DB2-BD59-A6C34878D82A}">
                    <a16:rowId xmlns:a16="http://schemas.microsoft.com/office/drawing/2014/main" val="10006"/>
                  </a:ext>
                </a:extLst>
              </a:tr>
              <a:tr h="835825">
                <a:tc>
                  <a:txBody>
                    <a:bodyPr/>
                    <a:lstStyle/>
                    <a:p>
                      <a:pPr marL="0" lvl="0" indent="0" algn="ctr" rtl="0">
                        <a:spcBef>
                          <a:spcPts val="0"/>
                        </a:spcBef>
                        <a:spcAft>
                          <a:spcPts val="0"/>
                        </a:spcAft>
                        <a:buNone/>
                      </a:pPr>
                      <a:r>
                        <a:rPr lang="en-US" sz="2600"/>
                        <a:t>1</a:t>
                      </a:r>
                      <a:endParaRPr sz="2600"/>
                    </a:p>
                  </a:txBody>
                  <a:tcPr marL="91425" marR="91425" marT="91425" marB="91425" anchor="ctr"/>
                </a:tc>
                <a:tc>
                  <a:txBody>
                    <a:bodyPr/>
                    <a:lstStyle/>
                    <a:p>
                      <a:pPr marL="0" lvl="0" indent="0" algn="l" rtl="0">
                        <a:spcBef>
                          <a:spcPts val="0"/>
                        </a:spcBef>
                        <a:spcAft>
                          <a:spcPts val="0"/>
                        </a:spcAft>
                        <a:buNone/>
                      </a:pPr>
                      <a:r>
                        <a:rPr lang="en-US" sz="2300"/>
                        <a:t>物理層</a:t>
                      </a:r>
                      <a:endParaRPr sz="2300"/>
                    </a:p>
                  </a:txBody>
                  <a:tcPr marL="91425" marR="91425" marT="91425" marB="91425" anchor="ctr"/>
                </a:tc>
                <a:tc>
                  <a:txBody>
                    <a:bodyPr/>
                    <a:lstStyle/>
                    <a:p>
                      <a:pPr marL="0" lvl="0" indent="0" algn="l" rtl="0">
                        <a:spcBef>
                          <a:spcPts val="0"/>
                        </a:spcBef>
                        <a:spcAft>
                          <a:spcPts val="0"/>
                        </a:spcAft>
                        <a:buNone/>
                      </a:pPr>
                      <a:r>
                        <a:rPr lang="en-US" sz="2400">
                          <a:solidFill>
                            <a:schemeClr val="dk1"/>
                          </a:solidFill>
                        </a:rPr>
                        <a:t>コネクタやケーブル、電気信号など、電気・物理的な</a:t>
                      </a:r>
                      <a:endParaRPr sz="2400">
                        <a:solidFill>
                          <a:schemeClr val="dk1"/>
                        </a:solidFill>
                      </a:endParaRPr>
                    </a:p>
                    <a:p>
                      <a:pPr marL="0" lvl="0" indent="0" algn="l" rtl="0">
                        <a:spcBef>
                          <a:spcPts val="0"/>
                        </a:spcBef>
                        <a:spcAft>
                          <a:spcPts val="0"/>
                        </a:spcAft>
                        <a:buNone/>
                      </a:pPr>
                      <a:r>
                        <a:rPr lang="en-US" sz="2400">
                          <a:solidFill>
                            <a:schemeClr val="dk1"/>
                          </a:solidFill>
                        </a:rPr>
                        <a:t>レベルのプロトコルを規定</a:t>
                      </a:r>
                      <a:endParaRPr sz="2400">
                        <a:solidFill>
                          <a:schemeClr val="dk1"/>
                        </a:solidFill>
                      </a:endParaRPr>
                    </a:p>
                  </a:txBody>
                  <a:tcPr marL="91425" marR="91425" marT="91425" marB="91425" anchor="ctr"/>
                </a:tc>
                <a:extLst>
                  <a:ext uri="{0D108BD9-81ED-4DB2-BD59-A6C34878D82A}">
                    <a16:rowId xmlns:a16="http://schemas.microsoft.com/office/drawing/2014/main" val="10007"/>
                  </a:ext>
                </a:extLst>
              </a:tr>
            </a:tbl>
          </a:graphicData>
        </a:graphic>
      </p:graphicFrame>
    </p:spTree>
  </p:cSld>
  <p:clrMapOvr>
    <a:masterClrMapping/>
  </p:clrMapOvr>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511</TotalTime>
  <Words>3761</Words>
  <Application>Microsoft Office PowerPoint</Application>
  <PresentationFormat>Tùy chỉnh</PresentationFormat>
  <Paragraphs>1611</Paragraphs>
  <Slides>122</Slides>
  <Notes>117</Notes>
  <HiddenSlides>0</HiddenSlides>
  <MMClips>0</MMClips>
  <ScaleCrop>false</ScaleCrop>
  <HeadingPairs>
    <vt:vector size="6" baseType="variant">
      <vt:variant>
        <vt:lpstr>Phông được Dùng</vt:lpstr>
      </vt:variant>
      <vt:variant>
        <vt:i4>6</vt:i4>
      </vt:variant>
      <vt:variant>
        <vt:lpstr>Chủ đề</vt:lpstr>
      </vt:variant>
      <vt:variant>
        <vt:i4>4</vt:i4>
      </vt:variant>
      <vt:variant>
        <vt:lpstr>Tiêu đề Bản chiếu</vt:lpstr>
      </vt:variant>
      <vt:variant>
        <vt:i4>122</vt:i4>
      </vt:variant>
    </vt:vector>
  </HeadingPairs>
  <TitlesOfParts>
    <vt:vector size="132" baseType="lpstr">
      <vt:lpstr>Arial</vt:lpstr>
      <vt:lpstr>Helvetica Neue</vt:lpstr>
      <vt:lpstr>Verdana</vt:lpstr>
      <vt:lpstr>M PLUS 1p</vt:lpstr>
      <vt:lpstr>Palatino</vt:lpstr>
      <vt:lpstr>Avenir</vt:lpstr>
      <vt:lpstr>White</vt:lpstr>
      <vt:lpstr>White</vt:lpstr>
      <vt:lpstr>White</vt:lpstr>
      <vt:lpstr>White</vt:lpstr>
      <vt:lpstr>IT日本語1</vt:lpstr>
      <vt:lpstr>目的と目標</vt:lpstr>
      <vt:lpstr>授業の進め方</vt:lpstr>
      <vt:lpstr>通信プロトコル</vt:lpstr>
      <vt:lpstr>通信プロトコル</vt:lpstr>
      <vt:lpstr>Bản trình bày PowerPoint</vt:lpstr>
      <vt:lpstr>新しい言葉を覚えましょう</vt:lpstr>
      <vt:lpstr>新しい言葉を読みましょう</vt:lpstr>
      <vt:lpstr>新しい言葉を読みましょう</vt:lpstr>
      <vt:lpstr>新しい言葉の意味を覚えましょう</vt:lpstr>
      <vt:lpstr>新しい言葉の意味を覚えましょう</vt:lpstr>
      <vt:lpstr>新しい言葉の意味を覚えましょう</vt:lpstr>
      <vt:lpstr>新しい言葉の意味を覚えましょう</vt:lpstr>
      <vt:lpstr>新しい言葉の作文</vt:lpstr>
      <vt:lpstr>新しい言葉の作文</vt:lpstr>
      <vt:lpstr>通信プロトコル</vt:lpstr>
      <vt:lpstr>文法</vt:lpstr>
      <vt:lpstr>文法</vt:lpstr>
      <vt:lpstr>文法</vt:lpstr>
      <vt:lpstr>文法</vt:lpstr>
      <vt:lpstr>通信プロトコル</vt:lpstr>
      <vt:lpstr>文法</vt:lpstr>
      <vt:lpstr>通信プロトコル</vt:lpstr>
      <vt:lpstr>Các máy tinh trước khi internet được phổ cập thì cơ chế tổ chức chức năng truyền thông khác nhau theo từng nhà sản xuất, từng loại máy. Vì vậy nên giao thức có thể sử dụng cho từng máy tính là khác nhau, để các nhóm máy tinh có thể sử dụng kết nối mạng để truyền thông thì tốn rất nhiều công sức.</vt:lpstr>
      <vt:lpstr>新しい言葉を覚えましょう</vt:lpstr>
      <vt:lpstr>新しい言葉を読みましょう</vt:lpstr>
      <vt:lpstr>新しい言葉の意味を覚えましょう</vt:lpstr>
      <vt:lpstr>新しい言葉の意味を覚えましょう</vt:lpstr>
      <vt:lpstr>新しい言葉の作文</vt:lpstr>
      <vt:lpstr>新しい言葉の作文</vt:lpstr>
      <vt:lpstr>通信プロトコル</vt:lpstr>
      <vt:lpstr>文法</vt:lpstr>
      <vt:lpstr>文法</vt:lpstr>
      <vt:lpstr>通信プロトコル</vt:lpstr>
      <vt:lpstr>文法</vt:lpstr>
      <vt:lpstr>OSI基本参照モデル</vt:lpstr>
      <vt:lpstr>Vì vậy nên, cơ cấu chức năng truyền thông  để có thể tổ chức truyền thông đơn giản hơn thì các máy tinh, cơ cấu chức năng truyền thông chung giữa các máy tinh hay máy truyền thông được tổ chức tiêu chuẩn hóa quốc tế ISO quy định. Đó chinh là mô hình tham chiếu các hệ thông mở OSI.</vt:lpstr>
      <vt:lpstr>新しい言葉を覚えましょう</vt:lpstr>
      <vt:lpstr>新しい言葉を読みましょう</vt:lpstr>
      <vt:lpstr>新しい言葉を読みましょう</vt:lpstr>
      <vt:lpstr>新しい言葉の意味を覚えましょう</vt:lpstr>
      <vt:lpstr>新しい言葉の意味を覚えましょう</vt:lpstr>
      <vt:lpstr>新しい言葉の意味を覚えましょう</vt:lpstr>
      <vt:lpstr>新しい言葉の意味を覚えましょう</vt:lpstr>
      <vt:lpstr>新しい言葉の作文</vt:lpstr>
      <vt:lpstr>新しい言葉の作文</vt:lpstr>
      <vt:lpstr>OSI基本参照モデル</vt:lpstr>
      <vt:lpstr>Theo như mô hình này, nếu phát triển các máy tính, máy truyền thông hay phần mềm thì dù cho nhà sản xuất và chủng loại khác nhau  thì vẫn có thể truyền thông thuận lợi.</vt:lpstr>
      <vt:lpstr>文法</vt:lpstr>
      <vt:lpstr>文法</vt:lpstr>
      <vt:lpstr>文法</vt:lpstr>
      <vt:lpstr>文法</vt:lpstr>
      <vt:lpstr>OSI基本参照モデル</vt:lpstr>
      <vt:lpstr>OSI基本参照モデル</vt:lpstr>
      <vt:lpstr>文法</vt:lpstr>
      <vt:lpstr>OSI基本参照モデル</vt:lpstr>
      <vt:lpstr>Trong mô hình tham chiếu hệ thống mở OSI, chức năng truyền thông được chia làm 7 phần. Vai trò tổ chức dữ liệu của từng tầng như sau:</vt:lpstr>
      <vt:lpstr>新しい言葉を覚えましょう</vt:lpstr>
      <vt:lpstr>新しい言葉を読みましょう</vt:lpstr>
      <vt:lpstr>新しい言葉を覚えましょう</vt:lpstr>
      <vt:lpstr>新しい言葉を覚えましょう</vt:lpstr>
      <vt:lpstr>OSI基本参照モデル</vt:lpstr>
      <vt:lpstr>OSI基本参照モデル</vt:lpstr>
      <vt:lpstr>OSI基本参照モデル</vt:lpstr>
      <vt:lpstr>OSI基本参照モデル</vt:lpstr>
      <vt:lpstr>OSI基本参照モデル</vt:lpstr>
      <vt:lpstr>新しい言葉を覚えましょう</vt:lpstr>
      <vt:lpstr>新しい言葉を読みましょう</vt:lpstr>
      <vt:lpstr>新しい言葉を覚えましょう</vt:lpstr>
      <vt:lpstr>新しい言葉を覚えましょう</vt:lpstr>
      <vt:lpstr>文法</vt:lpstr>
      <vt:lpstr>OSI基本参照モデル</vt:lpstr>
      <vt:lpstr>OSI基本参照モデル</vt:lpstr>
      <vt:lpstr>新しい言葉を覚えましょう</vt:lpstr>
      <vt:lpstr>新しい言葉を読みましょう</vt:lpstr>
      <vt:lpstr>新しい言葉を覚えましょう</vt:lpstr>
      <vt:lpstr>文法</vt:lpstr>
      <vt:lpstr>文法</vt:lpstr>
      <vt:lpstr>OSI基本参照モデル</vt:lpstr>
      <vt:lpstr>OSI基本参照モデル</vt:lpstr>
      <vt:lpstr>新しい言葉を読みましょう</vt:lpstr>
      <vt:lpstr>新しい言葉を覚えましょう</vt:lpstr>
      <vt:lpstr>新しい言葉を覚えましょう</vt:lpstr>
      <vt:lpstr>OSI基本参照モデル</vt:lpstr>
      <vt:lpstr>OSI基本参照モデル</vt:lpstr>
      <vt:lpstr>新しい言葉を読みましょう</vt:lpstr>
      <vt:lpstr>新しい言葉を覚えましょう</vt:lpstr>
      <vt:lpstr>新しい言葉を覚えましょう</vt:lpstr>
      <vt:lpstr>OSI基本参照モデル</vt:lpstr>
      <vt:lpstr>OSI基本参照モデル</vt:lpstr>
      <vt:lpstr>新しい言葉を読みましょう</vt:lpstr>
      <vt:lpstr>新しい言葉を覚えましょう</vt:lpstr>
      <vt:lpstr>新しい言葉を覚えましょう</vt:lpstr>
      <vt:lpstr>OSI基本参照モデル</vt:lpstr>
      <vt:lpstr>OSI基本参照モデル</vt:lpstr>
      <vt:lpstr>新しい言葉を読みましょう</vt:lpstr>
      <vt:lpstr>新しい言葉を覚えましょう</vt:lpstr>
      <vt:lpstr>新しい言葉を覚えましょう</vt:lpstr>
      <vt:lpstr>OSI基本参照モデル</vt:lpstr>
      <vt:lpstr>OSI基本参照モデル</vt:lpstr>
      <vt:lpstr>新しい言葉を読みましょう</vt:lpstr>
      <vt:lpstr>新しい言葉を覚えましょう</vt:lpstr>
      <vt:lpstr>新しい言葉を覚えましょう</vt:lpstr>
      <vt:lpstr>OSI基本参照モデル</vt:lpstr>
      <vt:lpstr>アルファベット語と カタカナ語練習</vt:lpstr>
      <vt:lpstr>カタカナ語</vt:lpstr>
      <vt:lpstr>アルファベット</vt:lpstr>
      <vt:lpstr>練習問題</vt:lpstr>
      <vt:lpstr>問題1</vt:lpstr>
      <vt:lpstr>問題2</vt:lpstr>
      <vt:lpstr>問題3</vt:lpstr>
      <vt:lpstr>問題4</vt:lpstr>
      <vt:lpstr>問題5</vt:lpstr>
      <vt:lpstr>問題6</vt:lpstr>
      <vt:lpstr>問題7</vt:lpstr>
      <vt:lpstr>問題8</vt:lpstr>
      <vt:lpstr>問題9</vt:lpstr>
      <vt:lpstr>問題10</vt:lpstr>
      <vt:lpstr>宿題</vt:lpstr>
      <vt:lpstr>宿題</vt:lpstr>
      <vt:lpstr>宿題</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IT日本語1</dc:title>
  <cp:lastModifiedBy>NGUYEN THE DUC 20194515</cp:lastModifiedBy>
  <cp:revision>1</cp:revision>
  <dcterms:modified xsi:type="dcterms:W3CDTF">2022-02-12T07:27:18Z</dcterms:modified>
</cp:coreProperties>
</file>